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76" r:id="rId3"/>
    <p:sldId id="322" r:id="rId4"/>
    <p:sldId id="287" r:id="rId5"/>
    <p:sldId id="323" r:id="rId6"/>
    <p:sldId id="318" r:id="rId7"/>
    <p:sldId id="310" r:id="rId8"/>
    <p:sldId id="328" r:id="rId9"/>
    <p:sldId id="314" r:id="rId10"/>
    <p:sldId id="330" r:id="rId11"/>
    <p:sldId id="303" r:id="rId12"/>
    <p:sldId id="325" r:id="rId13"/>
    <p:sldId id="327" r:id="rId14"/>
    <p:sldId id="281" r:id="rId15"/>
  </p:sldIdLst>
  <p:sldSz cx="12192000" cy="6858000"/>
  <p:notesSz cx="6797675" cy="992822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mpunen Liisa" initials="RL" lastIdx="3" clrIdx="0"/>
  <p:cmAuthor id="1" name="Kaikkonen Kaisu" initials="KK" lastIdx="0" clrIdx="1"/>
  <p:cmAuthor id="2" name="Anita" initials="A"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A854"/>
    <a:srgbClr val="00AECD"/>
    <a:srgbClr val="B6DAEB"/>
    <a:srgbClr val="FFB669"/>
    <a:srgbClr val="5DB8D8"/>
    <a:srgbClr val="887EE7"/>
    <a:srgbClr val="F6EE50"/>
    <a:srgbClr val="EAA24E"/>
    <a:srgbClr val="EEA551"/>
    <a:srgbClr val="EDA4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E9B8E5-A8AC-4FE9-B32A-67592DE0C4B0}" v="1056" dt="2022-12-30T08:06:53.9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79" autoAdjust="0"/>
    <p:restoredTop sz="80787" autoAdjust="0"/>
  </p:normalViewPr>
  <p:slideViewPr>
    <p:cSldViewPr snapToGrid="0">
      <p:cViewPr varScale="1">
        <p:scale>
          <a:sx n="96" d="100"/>
          <a:sy n="96" d="100"/>
        </p:scale>
        <p:origin x="906"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2" d="100"/>
          <a:sy n="102" d="100"/>
        </p:scale>
        <p:origin x="352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ikka Takalo" userId="11cf85e8-a0b9-4b5a-b65c-da6aa30a1073" providerId="ADAL" clId="{2DE9B8E5-A8AC-4FE9-B32A-67592DE0C4B0}"/>
    <pc:docChg chg="undo redo custSel addSld delSld modSld sldOrd">
      <pc:chgData name="Sinikka Takalo" userId="11cf85e8-a0b9-4b5a-b65c-da6aa30a1073" providerId="ADAL" clId="{2DE9B8E5-A8AC-4FE9-B32A-67592DE0C4B0}" dt="2022-12-30T08:17:38.273" v="8028" actId="20577"/>
      <pc:docMkLst>
        <pc:docMk/>
      </pc:docMkLst>
      <pc:sldChg chg="modSp mod">
        <pc:chgData name="Sinikka Takalo" userId="11cf85e8-a0b9-4b5a-b65c-da6aa30a1073" providerId="ADAL" clId="{2DE9B8E5-A8AC-4FE9-B32A-67592DE0C4B0}" dt="2022-12-29T11:41:06.956" v="3170" actId="113"/>
        <pc:sldMkLst>
          <pc:docMk/>
          <pc:sldMk cId="2647083747" sldId="276"/>
        </pc:sldMkLst>
        <pc:spChg chg="mod">
          <ac:chgData name="Sinikka Takalo" userId="11cf85e8-a0b9-4b5a-b65c-da6aa30a1073" providerId="ADAL" clId="{2DE9B8E5-A8AC-4FE9-B32A-67592DE0C4B0}" dt="2022-12-29T11:41:06.956" v="3170" actId="113"/>
          <ac:spMkLst>
            <pc:docMk/>
            <pc:sldMk cId="2647083747" sldId="276"/>
            <ac:spMk id="2" creationId="{9EF2077C-F5CC-F946-86B4-9E453F583C3F}"/>
          </ac:spMkLst>
        </pc:spChg>
      </pc:sldChg>
      <pc:sldChg chg="addSp delSp modSp add del mod modNotesTx">
        <pc:chgData name="Sinikka Takalo" userId="11cf85e8-a0b9-4b5a-b65c-da6aa30a1073" providerId="ADAL" clId="{2DE9B8E5-A8AC-4FE9-B32A-67592DE0C4B0}" dt="2022-12-28T11:59:46.458" v="407" actId="47"/>
        <pc:sldMkLst>
          <pc:docMk/>
          <pc:sldMk cId="4156263310" sldId="282"/>
        </pc:sldMkLst>
        <pc:spChg chg="mod">
          <ac:chgData name="Sinikka Takalo" userId="11cf85e8-a0b9-4b5a-b65c-da6aa30a1073" providerId="ADAL" clId="{2DE9B8E5-A8AC-4FE9-B32A-67592DE0C4B0}" dt="2022-12-27T12:28:31.094" v="352"/>
          <ac:spMkLst>
            <pc:docMk/>
            <pc:sldMk cId="4156263310" sldId="282"/>
            <ac:spMk id="3" creationId="{214147DE-F53E-A746-9826-D48199D5C752}"/>
          </ac:spMkLst>
        </pc:spChg>
        <pc:spChg chg="add del mod">
          <ac:chgData name="Sinikka Takalo" userId="11cf85e8-a0b9-4b5a-b65c-da6aa30a1073" providerId="ADAL" clId="{2DE9B8E5-A8AC-4FE9-B32A-67592DE0C4B0}" dt="2022-12-27T12:28:10.406" v="343"/>
          <ac:spMkLst>
            <pc:docMk/>
            <pc:sldMk cId="4156263310" sldId="282"/>
            <ac:spMk id="5" creationId="{5F7C529C-1891-1DFD-4022-EFC40895F7EB}"/>
          </ac:spMkLst>
        </pc:spChg>
        <pc:spChg chg="add del mod">
          <ac:chgData name="Sinikka Takalo" userId="11cf85e8-a0b9-4b5a-b65c-da6aa30a1073" providerId="ADAL" clId="{2DE9B8E5-A8AC-4FE9-B32A-67592DE0C4B0}" dt="2022-12-27T12:28:19.487" v="345" actId="478"/>
          <ac:spMkLst>
            <pc:docMk/>
            <pc:sldMk cId="4156263310" sldId="282"/>
            <ac:spMk id="6" creationId="{432D7EAC-5DDE-97FA-77F3-6E23DC5F0636}"/>
          </ac:spMkLst>
        </pc:spChg>
        <pc:spChg chg="add del mod">
          <ac:chgData name="Sinikka Takalo" userId="11cf85e8-a0b9-4b5a-b65c-da6aa30a1073" providerId="ADAL" clId="{2DE9B8E5-A8AC-4FE9-B32A-67592DE0C4B0}" dt="2022-12-27T12:28:45.618" v="354" actId="478"/>
          <ac:spMkLst>
            <pc:docMk/>
            <pc:sldMk cId="4156263310" sldId="282"/>
            <ac:spMk id="7" creationId="{632EA587-829E-B1EA-471A-109B479817FE}"/>
          </ac:spMkLst>
        </pc:spChg>
      </pc:sldChg>
      <pc:sldChg chg="del">
        <pc:chgData name="Sinikka Takalo" userId="11cf85e8-a0b9-4b5a-b65c-da6aa30a1073" providerId="ADAL" clId="{2DE9B8E5-A8AC-4FE9-B32A-67592DE0C4B0}" dt="2022-12-28T13:04:47.392" v="2150" actId="47"/>
        <pc:sldMkLst>
          <pc:docMk/>
          <pc:sldMk cId="1066747893" sldId="283"/>
        </pc:sldMkLst>
      </pc:sldChg>
      <pc:sldChg chg="addSp delSp modSp mod ord modNotesTx">
        <pc:chgData name="Sinikka Takalo" userId="11cf85e8-a0b9-4b5a-b65c-da6aa30a1073" providerId="ADAL" clId="{2DE9B8E5-A8AC-4FE9-B32A-67592DE0C4B0}" dt="2022-12-29T11:41:21.814" v="3174" actId="113"/>
        <pc:sldMkLst>
          <pc:docMk/>
          <pc:sldMk cId="3025924394" sldId="287"/>
        </pc:sldMkLst>
        <pc:spChg chg="mod">
          <ac:chgData name="Sinikka Takalo" userId="11cf85e8-a0b9-4b5a-b65c-da6aa30a1073" providerId="ADAL" clId="{2DE9B8E5-A8AC-4FE9-B32A-67592DE0C4B0}" dt="2022-12-29T11:41:21.814" v="3174" actId="113"/>
          <ac:spMkLst>
            <pc:docMk/>
            <pc:sldMk cId="3025924394" sldId="287"/>
            <ac:spMk id="2" creationId="{9EF2077C-F5CC-F946-86B4-9E453F583C3F}"/>
          </ac:spMkLst>
        </pc:spChg>
        <pc:spChg chg="del mod">
          <ac:chgData name="Sinikka Takalo" userId="11cf85e8-a0b9-4b5a-b65c-da6aa30a1073" providerId="ADAL" clId="{2DE9B8E5-A8AC-4FE9-B32A-67592DE0C4B0}" dt="2022-12-22T11:19:15.471" v="101" actId="478"/>
          <ac:spMkLst>
            <pc:docMk/>
            <pc:sldMk cId="3025924394" sldId="287"/>
            <ac:spMk id="3" creationId="{214147DE-F53E-A746-9826-D48199D5C752}"/>
          </ac:spMkLst>
        </pc:spChg>
        <pc:spChg chg="add mod">
          <ac:chgData name="Sinikka Takalo" userId="11cf85e8-a0b9-4b5a-b65c-da6aa30a1073" providerId="ADAL" clId="{2DE9B8E5-A8AC-4FE9-B32A-67592DE0C4B0}" dt="2022-12-22T11:18:35.756" v="91" actId="14100"/>
          <ac:spMkLst>
            <pc:docMk/>
            <pc:sldMk cId="3025924394" sldId="287"/>
            <ac:spMk id="4" creationId="{22D9B5CF-4A08-495B-98B6-8B52D2F12379}"/>
          </ac:spMkLst>
        </pc:spChg>
        <pc:spChg chg="del mod">
          <ac:chgData name="Sinikka Takalo" userId="11cf85e8-a0b9-4b5a-b65c-da6aa30a1073" providerId="ADAL" clId="{2DE9B8E5-A8AC-4FE9-B32A-67592DE0C4B0}" dt="2022-12-22T11:18:03.734" v="81" actId="21"/>
          <ac:spMkLst>
            <pc:docMk/>
            <pc:sldMk cId="3025924394" sldId="287"/>
            <ac:spMk id="5" creationId="{E40AABE3-CA99-47B8-BEBF-88D912FDCC36}"/>
          </ac:spMkLst>
        </pc:spChg>
        <pc:picChg chg="del">
          <ac:chgData name="Sinikka Takalo" userId="11cf85e8-a0b9-4b5a-b65c-da6aa30a1073" providerId="ADAL" clId="{2DE9B8E5-A8AC-4FE9-B32A-67592DE0C4B0}" dt="2022-12-22T10:47:35.823" v="1" actId="478"/>
          <ac:picMkLst>
            <pc:docMk/>
            <pc:sldMk cId="3025924394" sldId="287"/>
            <ac:picMk id="4" creationId="{00000000-0000-0000-0000-000000000000}"/>
          </ac:picMkLst>
        </pc:picChg>
        <pc:picChg chg="add mod">
          <ac:chgData name="Sinikka Takalo" userId="11cf85e8-a0b9-4b5a-b65c-da6aa30a1073" providerId="ADAL" clId="{2DE9B8E5-A8AC-4FE9-B32A-67592DE0C4B0}" dt="2022-12-22T10:47:44.105" v="5" actId="1076"/>
          <ac:picMkLst>
            <pc:docMk/>
            <pc:sldMk cId="3025924394" sldId="287"/>
            <ac:picMk id="1026" creationId="{68E59B69-FAFA-04B8-14C5-3672907F776F}"/>
          </ac:picMkLst>
        </pc:picChg>
      </pc:sldChg>
      <pc:sldChg chg="del">
        <pc:chgData name="Sinikka Takalo" userId="11cf85e8-a0b9-4b5a-b65c-da6aa30a1073" providerId="ADAL" clId="{2DE9B8E5-A8AC-4FE9-B32A-67592DE0C4B0}" dt="2022-12-28T11:59:50.370" v="408" actId="47"/>
        <pc:sldMkLst>
          <pc:docMk/>
          <pc:sldMk cId="2928858625" sldId="294"/>
        </pc:sldMkLst>
      </pc:sldChg>
      <pc:sldChg chg="addSp delSp modSp del mod modNotesTx">
        <pc:chgData name="Sinikka Takalo" userId="11cf85e8-a0b9-4b5a-b65c-da6aa30a1073" providerId="ADAL" clId="{2DE9B8E5-A8AC-4FE9-B32A-67592DE0C4B0}" dt="2022-12-29T10:22:34.347" v="2873" actId="47"/>
        <pc:sldMkLst>
          <pc:docMk/>
          <pc:sldMk cId="352043820" sldId="298"/>
        </pc:sldMkLst>
        <pc:spChg chg="mod">
          <ac:chgData name="Sinikka Takalo" userId="11cf85e8-a0b9-4b5a-b65c-da6aa30a1073" providerId="ADAL" clId="{2DE9B8E5-A8AC-4FE9-B32A-67592DE0C4B0}" dt="2022-12-29T10:21:37.291" v="2863" actId="21"/>
          <ac:spMkLst>
            <pc:docMk/>
            <pc:sldMk cId="352043820" sldId="298"/>
            <ac:spMk id="2" creationId="{9EF2077C-F5CC-F946-86B4-9E453F583C3F}"/>
          </ac:spMkLst>
        </pc:spChg>
        <pc:spChg chg="add del mod">
          <ac:chgData name="Sinikka Takalo" userId="11cf85e8-a0b9-4b5a-b65c-da6aa30a1073" providerId="ADAL" clId="{2DE9B8E5-A8AC-4FE9-B32A-67592DE0C4B0}" dt="2022-12-28T12:59:29.431" v="1976" actId="27636"/>
          <ac:spMkLst>
            <pc:docMk/>
            <pc:sldMk cId="352043820" sldId="298"/>
            <ac:spMk id="3" creationId="{214147DE-F53E-A746-9826-D48199D5C752}"/>
          </ac:spMkLst>
        </pc:spChg>
        <pc:spChg chg="add del mod">
          <ac:chgData name="Sinikka Takalo" userId="11cf85e8-a0b9-4b5a-b65c-da6aa30a1073" providerId="ADAL" clId="{2DE9B8E5-A8AC-4FE9-B32A-67592DE0C4B0}" dt="2022-12-28T12:59:17.832" v="1969" actId="478"/>
          <ac:spMkLst>
            <pc:docMk/>
            <pc:sldMk cId="352043820" sldId="298"/>
            <ac:spMk id="5" creationId="{B3C69136-5EE9-6483-8210-5669016348FC}"/>
          </ac:spMkLst>
        </pc:spChg>
        <pc:spChg chg="mod">
          <ac:chgData name="Sinikka Takalo" userId="11cf85e8-a0b9-4b5a-b65c-da6aa30a1073" providerId="ADAL" clId="{2DE9B8E5-A8AC-4FE9-B32A-67592DE0C4B0}" dt="2022-12-28T13:02:03.636" v="2096" actId="404"/>
          <ac:spMkLst>
            <pc:docMk/>
            <pc:sldMk cId="352043820" sldId="298"/>
            <ac:spMk id="9" creationId="{1200D024-059C-4BD8-BD27-819D5F34F955}"/>
          </ac:spMkLst>
        </pc:spChg>
      </pc:sldChg>
      <pc:sldChg chg="addSp delSp modSp mod ord modNotesTx">
        <pc:chgData name="Sinikka Takalo" userId="11cf85e8-a0b9-4b5a-b65c-da6aa30a1073" providerId="ADAL" clId="{2DE9B8E5-A8AC-4FE9-B32A-67592DE0C4B0}" dt="2022-12-30T08:14:52.667" v="7976" actId="20577"/>
        <pc:sldMkLst>
          <pc:docMk/>
          <pc:sldMk cId="546975853" sldId="303"/>
        </pc:sldMkLst>
        <pc:spChg chg="mod">
          <ac:chgData name="Sinikka Takalo" userId="11cf85e8-a0b9-4b5a-b65c-da6aa30a1073" providerId="ADAL" clId="{2DE9B8E5-A8AC-4FE9-B32A-67592DE0C4B0}" dt="2022-12-29T11:51:50.575" v="3482" actId="14100"/>
          <ac:spMkLst>
            <pc:docMk/>
            <pc:sldMk cId="546975853" sldId="303"/>
            <ac:spMk id="2" creationId="{1F0A4E8D-23FE-459B-9AB2-C1590534A38F}"/>
          </ac:spMkLst>
        </pc:spChg>
        <pc:spChg chg="mod">
          <ac:chgData name="Sinikka Takalo" userId="11cf85e8-a0b9-4b5a-b65c-da6aa30a1073" providerId="ADAL" clId="{2DE9B8E5-A8AC-4FE9-B32A-67592DE0C4B0}" dt="2022-12-30T08:14:52.667" v="7976" actId="20577"/>
          <ac:spMkLst>
            <pc:docMk/>
            <pc:sldMk cId="546975853" sldId="303"/>
            <ac:spMk id="3" creationId="{F6E792BB-4E5C-4190-B8AD-81FD2D77BBD4}"/>
          </ac:spMkLst>
        </pc:spChg>
        <pc:spChg chg="add del mod">
          <ac:chgData name="Sinikka Takalo" userId="11cf85e8-a0b9-4b5a-b65c-da6aa30a1073" providerId="ADAL" clId="{2DE9B8E5-A8AC-4FE9-B32A-67592DE0C4B0}" dt="2022-12-29T10:22:10.562" v="2868" actId="478"/>
          <ac:spMkLst>
            <pc:docMk/>
            <pc:sldMk cId="546975853" sldId="303"/>
            <ac:spMk id="5" creationId="{DD6BDD00-92F6-21F0-2795-3C8B3A63CFFE}"/>
          </ac:spMkLst>
        </pc:spChg>
        <pc:spChg chg="add mod">
          <ac:chgData name="Sinikka Takalo" userId="11cf85e8-a0b9-4b5a-b65c-da6aa30a1073" providerId="ADAL" clId="{2DE9B8E5-A8AC-4FE9-B32A-67592DE0C4B0}" dt="2022-12-29T11:51:56.631" v="3483" actId="1076"/>
          <ac:spMkLst>
            <pc:docMk/>
            <pc:sldMk cId="546975853" sldId="303"/>
            <ac:spMk id="6" creationId="{5AA3D6D0-DF06-1817-6BD4-705E9659A0F8}"/>
          </ac:spMkLst>
        </pc:spChg>
        <pc:spChg chg="add del">
          <ac:chgData name="Sinikka Takalo" userId="11cf85e8-a0b9-4b5a-b65c-da6aa30a1073" providerId="ADAL" clId="{2DE9B8E5-A8AC-4FE9-B32A-67592DE0C4B0}" dt="2022-12-29T11:50:41.133" v="3463" actId="22"/>
          <ac:spMkLst>
            <pc:docMk/>
            <pc:sldMk cId="546975853" sldId="303"/>
            <ac:spMk id="8" creationId="{C9A2509C-9778-58F4-4CA7-63874039A790}"/>
          </ac:spMkLst>
        </pc:spChg>
        <pc:spChg chg="add mod">
          <ac:chgData name="Sinikka Takalo" userId="11cf85e8-a0b9-4b5a-b65c-da6aa30a1073" providerId="ADAL" clId="{2DE9B8E5-A8AC-4FE9-B32A-67592DE0C4B0}" dt="2022-12-30T07:10:58.933" v="5818" actId="1076"/>
          <ac:spMkLst>
            <pc:docMk/>
            <pc:sldMk cId="546975853" sldId="303"/>
            <ac:spMk id="10" creationId="{DEA64BE8-C5CF-FA93-5CE6-3BC824946482}"/>
          </ac:spMkLst>
        </pc:spChg>
        <pc:cxnChg chg="del">
          <ac:chgData name="Sinikka Takalo" userId="11cf85e8-a0b9-4b5a-b65c-da6aa30a1073" providerId="ADAL" clId="{2DE9B8E5-A8AC-4FE9-B32A-67592DE0C4B0}" dt="2022-12-28T12:42:18.036" v="672" actId="478"/>
          <ac:cxnSpMkLst>
            <pc:docMk/>
            <pc:sldMk cId="546975853" sldId="303"/>
            <ac:cxnSpMk id="5" creationId="{0B715B04-79BF-4D70-BCB8-34CC4DA04D1D}"/>
          </ac:cxnSpMkLst>
        </pc:cxnChg>
      </pc:sldChg>
      <pc:sldChg chg="del modNotesTx">
        <pc:chgData name="Sinikka Takalo" userId="11cf85e8-a0b9-4b5a-b65c-da6aa30a1073" providerId="ADAL" clId="{2DE9B8E5-A8AC-4FE9-B32A-67592DE0C4B0}" dt="2022-12-28T12:00:02.170" v="410" actId="47"/>
        <pc:sldMkLst>
          <pc:docMk/>
          <pc:sldMk cId="2601966537" sldId="308"/>
        </pc:sldMkLst>
      </pc:sldChg>
      <pc:sldChg chg="addSp modSp mod ord modNotesTx">
        <pc:chgData name="Sinikka Takalo" userId="11cf85e8-a0b9-4b5a-b65c-da6aa30a1073" providerId="ADAL" clId="{2DE9B8E5-A8AC-4FE9-B32A-67592DE0C4B0}" dt="2022-12-30T08:13:41.324" v="7909"/>
        <pc:sldMkLst>
          <pc:docMk/>
          <pc:sldMk cId="3966722676" sldId="310"/>
        </pc:sldMkLst>
        <pc:spChg chg="mod">
          <ac:chgData name="Sinikka Takalo" userId="11cf85e8-a0b9-4b5a-b65c-da6aa30a1073" providerId="ADAL" clId="{2DE9B8E5-A8AC-4FE9-B32A-67592DE0C4B0}" dt="2022-12-28T13:25:44.436" v="2543" actId="1076"/>
          <ac:spMkLst>
            <pc:docMk/>
            <pc:sldMk cId="3966722676" sldId="310"/>
            <ac:spMk id="2" creationId="{41D745A2-927F-4080-8C91-0CAD625433CE}"/>
          </ac:spMkLst>
        </pc:spChg>
        <pc:spChg chg="mod">
          <ac:chgData name="Sinikka Takalo" userId="11cf85e8-a0b9-4b5a-b65c-da6aa30a1073" providerId="ADAL" clId="{2DE9B8E5-A8AC-4FE9-B32A-67592DE0C4B0}" dt="2022-12-30T07:43:46.758" v="6684" actId="15"/>
          <ac:spMkLst>
            <pc:docMk/>
            <pc:sldMk cId="3966722676" sldId="310"/>
            <ac:spMk id="3" creationId="{E228DA05-2E4D-4E70-BE52-AEFBC66D2741}"/>
          </ac:spMkLst>
        </pc:spChg>
        <pc:spChg chg="add mod">
          <ac:chgData name="Sinikka Takalo" userId="11cf85e8-a0b9-4b5a-b65c-da6aa30a1073" providerId="ADAL" clId="{2DE9B8E5-A8AC-4FE9-B32A-67592DE0C4B0}" dt="2022-12-27T12:28:38.670" v="353"/>
          <ac:spMkLst>
            <pc:docMk/>
            <pc:sldMk cId="3966722676" sldId="310"/>
            <ac:spMk id="4" creationId="{2A9C39D9-551F-C369-47E8-6045B399C2BC}"/>
          </ac:spMkLst>
        </pc:spChg>
      </pc:sldChg>
      <pc:sldChg chg="del">
        <pc:chgData name="Sinikka Takalo" userId="11cf85e8-a0b9-4b5a-b65c-da6aa30a1073" providerId="ADAL" clId="{2DE9B8E5-A8AC-4FE9-B32A-67592DE0C4B0}" dt="2022-12-27T12:30:52.930" v="394" actId="47"/>
        <pc:sldMkLst>
          <pc:docMk/>
          <pc:sldMk cId="3081131105" sldId="312"/>
        </pc:sldMkLst>
      </pc:sldChg>
      <pc:sldChg chg="addSp delSp modSp mod ord modNotesTx">
        <pc:chgData name="Sinikka Takalo" userId="11cf85e8-a0b9-4b5a-b65c-da6aa30a1073" providerId="ADAL" clId="{2DE9B8E5-A8AC-4FE9-B32A-67592DE0C4B0}" dt="2022-12-30T08:06:28.921" v="7562"/>
        <pc:sldMkLst>
          <pc:docMk/>
          <pc:sldMk cId="2035982029" sldId="314"/>
        </pc:sldMkLst>
        <pc:spChg chg="mod">
          <ac:chgData name="Sinikka Takalo" userId="11cf85e8-a0b9-4b5a-b65c-da6aa30a1073" providerId="ADAL" clId="{2DE9B8E5-A8AC-4FE9-B32A-67592DE0C4B0}" dt="2022-12-28T13:05:33.668" v="2155" actId="20577"/>
          <ac:spMkLst>
            <pc:docMk/>
            <pc:sldMk cId="2035982029" sldId="314"/>
            <ac:spMk id="2" creationId="{125FD472-6A38-4723-B2CB-279C68E7E71B}"/>
          </ac:spMkLst>
        </pc:spChg>
        <pc:spChg chg="del mod">
          <ac:chgData name="Sinikka Takalo" userId="11cf85e8-a0b9-4b5a-b65c-da6aa30a1073" providerId="ADAL" clId="{2DE9B8E5-A8AC-4FE9-B32A-67592DE0C4B0}" dt="2022-12-30T07:47:45.815" v="6817" actId="478"/>
          <ac:spMkLst>
            <pc:docMk/>
            <pc:sldMk cId="2035982029" sldId="314"/>
            <ac:spMk id="3" creationId="{3996562A-77B4-404F-B79C-EC7185198F7B}"/>
          </ac:spMkLst>
        </pc:spChg>
        <pc:spChg chg="mod">
          <ac:chgData name="Sinikka Takalo" userId="11cf85e8-a0b9-4b5a-b65c-da6aa30a1073" providerId="ADAL" clId="{2DE9B8E5-A8AC-4FE9-B32A-67592DE0C4B0}" dt="2022-12-30T08:04:06.487" v="7550" actId="14100"/>
          <ac:spMkLst>
            <pc:docMk/>
            <pc:sldMk cId="2035982029" sldId="314"/>
            <ac:spMk id="4" creationId="{6A0828E8-BDCD-4C4F-936A-5B58071D2475}"/>
          </ac:spMkLst>
        </pc:spChg>
        <pc:spChg chg="del mod">
          <ac:chgData name="Sinikka Takalo" userId="11cf85e8-a0b9-4b5a-b65c-da6aa30a1073" providerId="ADAL" clId="{2DE9B8E5-A8AC-4FE9-B32A-67592DE0C4B0}" dt="2022-12-30T07:46:34.252" v="6770" actId="478"/>
          <ac:spMkLst>
            <pc:docMk/>
            <pc:sldMk cId="2035982029" sldId="314"/>
            <ac:spMk id="5" creationId="{CA6B2EA6-6456-48DF-AF6B-9A86D3B9B70F}"/>
          </ac:spMkLst>
        </pc:spChg>
        <pc:spChg chg="del mod">
          <ac:chgData name="Sinikka Takalo" userId="11cf85e8-a0b9-4b5a-b65c-da6aa30a1073" providerId="ADAL" clId="{2DE9B8E5-A8AC-4FE9-B32A-67592DE0C4B0}" dt="2022-12-29T12:39:00.093" v="4449" actId="478"/>
          <ac:spMkLst>
            <pc:docMk/>
            <pc:sldMk cId="2035982029" sldId="314"/>
            <ac:spMk id="6" creationId="{4AB66052-0A7E-4F94-98E1-326C3ECA4563}"/>
          </ac:spMkLst>
        </pc:spChg>
        <pc:spChg chg="add mod">
          <ac:chgData name="Sinikka Takalo" userId="11cf85e8-a0b9-4b5a-b65c-da6aa30a1073" providerId="ADAL" clId="{2DE9B8E5-A8AC-4FE9-B32A-67592DE0C4B0}" dt="2022-12-30T08:00:13.538" v="7490" actId="1076"/>
          <ac:spMkLst>
            <pc:docMk/>
            <pc:sldMk cId="2035982029" sldId="314"/>
            <ac:spMk id="6" creationId="{A5DABD8E-CD49-75FF-3F5A-0C6D81B4BA6A}"/>
          </ac:spMkLst>
        </pc:spChg>
        <pc:spChg chg="add mod">
          <ac:chgData name="Sinikka Takalo" userId="11cf85e8-a0b9-4b5a-b65c-da6aa30a1073" providerId="ADAL" clId="{2DE9B8E5-A8AC-4FE9-B32A-67592DE0C4B0}" dt="2022-12-30T08:00:13.538" v="7490" actId="1076"/>
          <ac:spMkLst>
            <pc:docMk/>
            <pc:sldMk cId="2035982029" sldId="314"/>
            <ac:spMk id="7" creationId="{0C38BB85-DAAD-EC37-ECF1-345B1F438F7C}"/>
          </ac:spMkLst>
        </pc:spChg>
        <pc:spChg chg="del">
          <ac:chgData name="Sinikka Takalo" userId="11cf85e8-a0b9-4b5a-b65c-da6aa30a1073" providerId="ADAL" clId="{2DE9B8E5-A8AC-4FE9-B32A-67592DE0C4B0}" dt="2022-12-30T07:46:36.539" v="6771" actId="478"/>
          <ac:spMkLst>
            <pc:docMk/>
            <pc:sldMk cId="2035982029" sldId="314"/>
            <ac:spMk id="12" creationId="{D074B3D1-6BD4-41B6-BA86-F9082519A297}"/>
          </ac:spMkLst>
        </pc:spChg>
        <pc:spChg chg="add mod">
          <ac:chgData name="Sinikka Takalo" userId="11cf85e8-a0b9-4b5a-b65c-da6aa30a1073" providerId="ADAL" clId="{2DE9B8E5-A8AC-4FE9-B32A-67592DE0C4B0}" dt="2022-12-30T08:00:13.538" v="7490" actId="1076"/>
          <ac:spMkLst>
            <pc:docMk/>
            <pc:sldMk cId="2035982029" sldId="314"/>
            <ac:spMk id="18" creationId="{5F57032D-0653-559C-A21C-D75B65B38DE3}"/>
          </ac:spMkLst>
        </pc:spChg>
        <pc:spChg chg="add mod">
          <ac:chgData name="Sinikka Takalo" userId="11cf85e8-a0b9-4b5a-b65c-da6aa30a1073" providerId="ADAL" clId="{2DE9B8E5-A8AC-4FE9-B32A-67592DE0C4B0}" dt="2022-12-30T08:00:13.538" v="7490" actId="1076"/>
          <ac:spMkLst>
            <pc:docMk/>
            <pc:sldMk cId="2035982029" sldId="314"/>
            <ac:spMk id="19" creationId="{B8BB7AAE-5B08-0E4B-A77A-3C995B5696B7}"/>
          </ac:spMkLst>
        </pc:spChg>
        <pc:spChg chg="add mod">
          <ac:chgData name="Sinikka Takalo" userId="11cf85e8-a0b9-4b5a-b65c-da6aa30a1073" providerId="ADAL" clId="{2DE9B8E5-A8AC-4FE9-B32A-67592DE0C4B0}" dt="2022-12-30T08:00:13.538" v="7490" actId="1076"/>
          <ac:spMkLst>
            <pc:docMk/>
            <pc:sldMk cId="2035982029" sldId="314"/>
            <ac:spMk id="20" creationId="{8CF492DA-2D66-C690-5532-2A7053F4A775}"/>
          </ac:spMkLst>
        </pc:spChg>
        <pc:spChg chg="add mod">
          <ac:chgData name="Sinikka Takalo" userId="11cf85e8-a0b9-4b5a-b65c-da6aa30a1073" providerId="ADAL" clId="{2DE9B8E5-A8AC-4FE9-B32A-67592DE0C4B0}" dt="2022-12-30T08:00:13.538" v="7490" actId="1076"/>
          <ac:spMkLst>
            <pc:docMk/>
            <pc:sldMk cId="2035982029" sldId="314"/>
            <ac:spMk id="21" creationId="{DC92F847-F22D-C3D2-3A77-887DA2995E67}"/>
          </ac:spMkLst>
        </pc:spChg>
        <pc:spChg chg="add del mod">
          <ac:chgData name="Sinikka Takalo" userId="11cf85e8-a0b9-4b5a-b65c-da6aa30a1073" providerId="ADAL" clId="{2DE9B8E5-A8AC-4FE9-B32A-67592DE0C4B0}" dt="2022-12-30T07:47:48.975" v="6819" actId="478"/>
          <ac:spMkLst>
            <pc:docMk/>
            <pc:sldMk cId="2035982029" sldId="314"/>
            <ac:spMk id="23" creationId="{B514759E-BA06-7617-984F-766E83D6957A}"/>
          </ac:spMkLst>
        </pc:spChg>
        <pc:spChg chg="add mod">
          <ac:chgData name="Sinikka Takalo" userId="11cf85e8-a0b9-4b5a-b65c-da6aa30a1073" providerId="ADAL" clId="{2DE9B8E5-A8AC-4FE9-B32A-67592DE0C4B0}" dt="2022-12-30T08:05:48.554" v="7559" actId="1076"/>
          <ac:spMkLst>
            <pc:docMk/>
            <pc:sldMk cId="2035982029" sldId="314"/>
            <ac:spMk id="24" creationId="{E56B0E62-DBE4-81DD-1D1C-7A42BD2851EE}"/>
          </ac:spMkLst>
        </pc:spChg>
        <pc:spChg chg="add mod">
          <ac:chgData name="Sinikka Takalo" userId="11cf85e8-a0b9-4b5a-b65c-da6aa30a1073" providerId="ADAL" clId="{2DE9B8E5-A8AC-4FE9-B32A-67592DE0C4B0}" dt="2022-12-30T08:00:13.538" v="7490" actId="1076"/>
          <ac:spMkLst>
            <pc:docMk/>
            <pc:sldMk cId="2035982029" sldId="314"/>
            <ac:spMk id="25" creationId="{338A94FE-6D9C-5BB4-62CF-6F5806E1667A}"/>
          </ac:spMkLst>
        </pc:spChg>
        <pc:spChg chg="add del mod">
          <ac:chgData name="Sinikka Takalo" userId="11cf85e8-a0b9-4b5a-b65c-da6aa30a1073" providerId="ADAL" clId="{2DE9B8E5-A8AC-4FE9-B32A-67592DE0C4B0}" dt="2022-12-29T13:34:33.812" v="5015" actId="478"/>
          <ac:spMkLst>
            <pc:docMk/>
            <pc:sldMk cId="2035982029" sldId="314"/>
            <ac:spMk id="42" creationId="{C33D8698-0DFE-2A5A-5258-E6242EF84B04}"/>
          </ac:spMkLst>
        </pc:spChg>
        <pc:spChg chg="add del mod">
          <ac:chgData name="Sinikka Takalo" userId="11cf85e8-a0b9-4b5a-b65c-da6aa30a1073" providerId="ADAL" clId="{2DE9B8E5-A8AC-4FE9-B32A-67592DE0C4B0}" dt="2022-12-30T07:51:10.629" v="7067" actId="478"/>
          <ac:spMkLst>
            <pc:docMk/>
            <pc:sldMk cId="2035982029" sldId="314"/>
            <ac:spMk id="51" creationId="{8D101D4A-B679-AC22-3CDE-7F3696F5A5A3}"/>
          </ac:spMkLst>
        </pc:spChg>
        <pc:spChg chg="add del mod">
          <ac:chgData name="Sinikka Takalo" userId="11cf85e8-a0b9-4b5a-b65c-da6aa30a1073" providerId="ADAL" clId="{2DE9B8E5-A8AC-4FE9-B32A-67592DE0C4B0}" dt="2022-12-30T07:51:08.490" v="7065" actId="478"/>
          <ac:spMkLst>
            <pc:docMk/>
            <pc:sldMk cId="2035982029" sldId="314"/>
            <ac:spMk id="52" creationId="{454F2FC9-C379-A4FC-9178-6FD76CCD447C}"/>
          </ac:spMkLst>
        </pc:spChg>
        <pc:spChg chg="add del mod">
          <ac:chgData name="Sinikka Takalo" userId="11cf85e8-a0b9-4b5a-b65c-da6aa30a1073" providerId="ADAL" clId="{2DE9B8E5-A8AC-4FE9-B32A-67592DE0C4B0}" dt="2022-12-30T07:51:09.845" v="7066" actId="478"/>
          <ac:spMkLst>
            <pc:docMk/>
            <pc:sldMk cId="2035982029" sldId="314"/>
            <ac:spMk id="53" creationId="{4289BB9A-E617-90AE-386A-D421F4621BAE}"/>
          </ac:spMkLst>
        </pc:spChg>
        <pc:spChg chg="add del mod">
          <ac:chgData name="Sinikka Takalo" userId="11cf85e8-a0b9-4b5a-b65c-da6aa30a1073" providerId="ADAL" clId="{2DE9B8E5-A8AC-4FE9-B32A-67592DE0C4B0}" dt="2022-12-30T07:51:11.403" v="7068" actId="478"/>
          <ac:spMkLst>
            <pc:docMk/>
            <pc:sldMk cId="2035982029" sldId="314"/>
            <ac:spMk id="54" creationId="{873F2D65-A77F-DEBF-21AF-ECF3AD15A5BF}"/>
          </ac:spMkLst>
        </pc:spChg>
        <pc:cxnChg chg="add del mod">
          <ac:chgData name="Sinikka Takalo" userId="11cf85e8-a0b9-4b5a-b65c-da6aa30a1073" providerId="ADAL" clId="{2DE9B8E5-A8AC-4FE9-B32A-67592DE0C4B0}" dt="2022-12-29T13:26:41.159" v="4865" actId="478"/>
          <ac:cxnSpMkLst>
            <pc:docMk/>
            <pc:sldMk cId="2035982029" sldId="314"/>
            <ac:cxnSpMk id="7" creationId="{6686104C-4B3E-B6A2-294A-65CBAF3C8F95}"/>
          </ac:cxnSpMkLst>
        </pc:cxnChg>
        <pc:cxnChg chg="del mod">
          <ac:chgData name="Sinikka Takalo" userId="11cf85e8-a0b9-4b5a-b65c-da6aa30a1073" providerId="ADAL" clId="{2DE9B8E5-A8AC-4FE9-B32A-67592DE0C4B0}" dt="2022-12-30T07:48:29.379" v="6870" actId="478"/>
          <ac:cxnSpMkLst>
            <pc:docMk/>
            <pc:sldMk cId="2035982029" sldId="314"/>
            <ac:cxnSpMk id="8" creationId="{D6745516-BCB7-4181-903D-A9FE27A54F7B}"/>
          </ac:cxnSpMkLst>
        </pc:cxnChg>
        <pc:cxnChg chg="add mod">
          <ac:chgData name="Sinikka Takalo" userId="11cf85e8-a0b9-4b5a-b65c-da6aa30a1073" providerId="ADAL" clId="{2DE9B8E5-A8AC-4FE9-B32A-67592DE0C4B0}" dt="2022-12-30T08:00:13.538" v="7490" actId="1076"/>
          <ac:cxnSpMkLst>
            <pc:docMk/>
            <pc:sldMk cId="2035982029" sldId="314"/>
            <ac:cxnSpMk id="9" creationId="{994B5D99-9D8A-EE44-8C33-3271D634A187}"/>
          </ac:cxnSpMkLst>
        </pc:cxnChg>
        <pc:cxnChg chg="add del mod">
          <ac:chgData name="Sinikka Takalo" userId="11cf85e8-a0b9-4b5a-b65c-da6aa30a1073" providerId="ADAL" clId="{2DE9B8E5-A8AC-4FE9-B32A-67592DE0C4B0}" dt="2022-12-30T07:48:29.966" v="6871" actId="478"/>
          <ac:cxnSpMkLst>
            <pc:docMk/>
            <pc:sldMk cId="2035982029" sldId="314"/>
            <ac:cxnSpMk id="10" creationId="{0F441107-2AD1-BC7F-07FA-3F5AD3BE9D8D}"/>
          </ac:cxnSpMkLst>
        </pc:cxnChg>
        <pc:cxnChg chg="add mod">
          <ac:chgData name="Sinikka Takalo" userId="11cf85e8-a0b9-4b5a-b65c-da6aa30a1073" providerId="ADAL" clId="{2DE9B8E5-A8AC-4FE9-B32A-67592DE0C4B0}" dt="2022-12-30T08:00:13.538" v="7490" actId="1076"/>
          <ac:cxnSpMkLst>
            <pc:docMk/>
            <pc:sldMk cId="2035982029" sldId="314"/>
            <ac:cxnSpMk id="11" creationId="{D3BBD01E-D219-919D-E0E1-EB2A62A9A5D4}"/>
          </ac:cxnSpMkLst>
        </pc:cxnChg>
        <pc:cxnChg chg="add del mod">
          <ac:chgData name="Sinikka Takalo" userId="11cf85e8-a0b9-4b5a-b65c-da6aa30a1073" providerId="ADAL" clId="{2DE9B8E5-A8AC-4FE9-B32A-67592DE0C4B0}" dt="2022-12-30T07:47:08.051" v="6785" actId="478"/>
          <ac:cxnSpMkLst>
            <pc:docMk/>
            <pc:sldMk cId="2035982029" sldId="314"/>
            <ac:cxnSpMk id="13" creationId="{606CA7D6-119E-ECB9-7873-56D97FAF49A0}"/>
          </ac:cxnSpMkLst>
        </pc:cxnChg>
        <pc:cxnChg chg="add del mod">
          <ac:chgData name="Sinikka Takalo" userId="11cf85e8-a0b9-4b5a-b65c-da6aa30a1073" providerId="ADAL" clId="{2DE9B8E5-A8AC-4FE9-B32A-67592DE0C4B0}" dt="2022-12-30T07:48:28.618" v="6869" actId="478"/>
          <ac:cxnSpMkLst>
            <pc:docMk/>
            <pc:sldMk cId="2035982029" sldId="314"/>
            <ac:cxnSpMk id="14" creationId="{2E98823E-543F-42FF-E419-53E5AF99B208}"/>
          </ac:cxnSpMkLst>
        </pc:cxnChg>
        <pc:cxnChg chg="add del mod">
          <ac:chgData name="Sinikka Takalo" userId="11cf85e8-a0b9-4b5a-b65c-da6aa30a1073" providerId="ADAL" clId="{2DE9B8E5-A8AC-4FE9-B32A-67592DE0C4B0}" dt="2022-12-29T13:28:37.062" v="4924" actId="478"/>
          <ac:cxnSpMkLst>
            <pc:docMk/>
            <pc:sldMk cId="2035982029" sldId="314"/>
            <ac:cxnSpMk id="15" creationId="{4D3AB4DD-A5BA-86AA-2E45-0514A2A20542}"/>
          </ac:cxnSpMkLst>
        </pc:cxnChg>
        <pc:cxnChg chg="add mod">
          <ac:chgData name="Sinikka Takalo" userId="11cf85e8-a0b9-4b5a-b65c-da6aa30a1073" providerId="ADAL" clId="{2DE9B8E5-A8AC-4FE9-B32A-67592DE0C4B0}" dt="2022-12-30T08:00:13.538" v="7490" actId="1076"/>
          <ac:cxnSpMkLst>
            <pc:docMk/>
            <pc:sldMk cId="2035982029" sldId="314"/>
            <ac:cxnSpMk id="15" creationId="{A92D0C30-2246-EC94-DA6A-31FBB8C0D68C}"/>
          </ac:cxnSpMkLst>
        </pc:cxnChg>
        <pc:cxnChg chg="add mod">
          <ac:chgData name="Sinikka Takalo" userId="11cf85e8-a0b9-4b5a-b65c-da6aa30a1073" providerId="ADAL" clId="{2DE9B8E5-A8AC-4FE9-B32A-67592DE0C4B0}" dt="2022-12-30T08:00:13.538" v="7490" actId="1076"/>
          <ac:cxnSpMkLst>
            <pc:docMk/>
            <pc:sldMk cId="2035982029" sldId="314"/>
            <ac:cxnSpMk id="16" creationId="{9E553978-9085-44BC-0FB7-9B0A50B872D6}"/>
          </ac:cxnSpMkLst>
        </pc:cxnChg>
        <pc:cxnChg chg="add mod">
          <ac:chgData name="Sinikka Takalo" userId="11cf85e8-a0b9-4b5a-b65c-da6aa30a1073" providerId="ADAL" clId="{2DE9B8E5-A8AC-4FE9-B32A-67592DE0C4B0}" dt="2022-12-30T08:00:13.538" v="7490" actId="1076"/>
          <ac:cxnSpMkLst>
            <pc:docMk/>
            <pc:sldMk cId="2035982029" sldId="314"/>
            <ac:cxnSpMk id="17" creationId="{5A63584C-7CD6-9C0C-EF40-ED95FF024590}"/>
          </ac:cxnSpMkLst>
        </pc:cxnChg>
        <pc:cxnChg chg="add del mod">
          <ac:chgData name="Sinikka Takalo" userId="11cf85e8-a0b9-4b5a-b65c-da6aa30a1073" providerId="ADAL" clId="{2DE9B8E5-A8AC-4FE9-B32A-67592DE0C4B0}" dt="2022-12-29T13:29:35.881" v="4930" actId="21"/>
          <ac:cxnSpMkLst>
            <pc:docMk/>
            <pc:sldMk cId="2035982029" sldId="314"/>
            <ac:cxnSpMk id="19" creationId="{209D34AA-C071-6C01-F583-CDDA160F3F53}"/>
          </ac:cxnSpMkLst>
        </pc:cxnChg>
        <pc:cxnChg chg="add del mod">
          <ac:chgData name="Sinikka Takalo" userId="11cf85e8-a0b9-4b5a-b65c-da6aa30a1073" providerId="ADAL" clId="{2DE9B8E5-A8AC-4FE9-B32A-67592DE0C4B0}" dt="2022-12-29T13:30:48.622" v="4949" actId="478"/>
          <ac:cxnSpMkLst>
            <pc:docMk/>
            <pc:sldMk cId="2035982029" sldId="314"/>
            <ac:cxnSpMk id="20" creationId="{08D73F59-6550-CABC-F350-CA3322BFBBBD}"/>
          </ac:cxnSpMkLst>
        </pc:cxnChg>
        <pc:cxnChg chg="add del mod">
          <ac:chgData name="Sinikka Takalo" userId="11cf85e8-a0b9-4b5a-b65c-da6aa30a1073" providerId="ADAL" clId="{2DE9B8E5-A8AC-4FE9-B32A-67592DE0C4B0}" dt="2022-12-29T13:32:09.787" v="4955" actId="478"/>
          <ac:cxnSpMkLst>
            <pc:docMk/>
            <pc:sldMk cId="2035982029" sldId="314"/>
            <ac:cxnSpMk id="21" creationId="{CD67AE9E-1390-CE87-9401-5FCFCA18B478}"/>
          </ac:cxnSpMkLst>
        </pc:cxnChg>
        <pc:cxnChg chg="add mod">
          <ac:chgData name="Sinikka Takalo" userId="11cf85e8-a0b9-4b5a-b65c-da6aa30a1073" providerId="ADAL" clId="{2DE9B8E5-A8AC-4FE9-B32A-67592DE0C4B0}" dt="2022-12-30T08:00:13.538" v="7490" actId="1076"/>
          <ac:cxnSpMkLst>
            <pc:docMk/>
            <pc:sldMk cId="2035982029" sldId="314"/>
            <ac:cxnSpMk id="26" creationId="{0FC0FE57-92F0-DAFB-1499-3535DBEA6511}"/>
          </ac:cxnSpMkLst>
        </pc:cxnChg>
        <pc:cxnChg chg="add del mod">
          <ac:chgData name="Sinikka Takalo" userId="11cf85e8-a0b9-4b5a-b65c-da6aa30a1073" providerId="ADAL" clId="{2DE9B8E5-A8AC-4FE9-B32A-67592DE0C4B0}" dt="2022-12-30T07:48:27.297" v="6868" actId="478"/>
          <ac:cxnSpMkLst>
            <pc:docMk/>
            <pc:sldMk cId="2035982029" sldId="314"/>
            <ac:cxnSpMk id="32" creationId="{E17F34FE-C0F4-165F-4612-8C8D0BE02E76}"/>
          </ac:cxnSpMkLst>
        </pc:cxnChg>
        <pc:cxnChg chg="add del">
          <ac:chgData name="Sinikka Takalo" userId="11cf85e8-a0b9-4b5a-b65c-da6aa30a1073" providerId="ADAL" clId="{2DE9B8E5-A8AC-4FE9-B32A-67592DE0C4B0}" dt="2022-12-29T13:34:38.421" v="5017" actId="478"/>
          <ac:cxnSpMkLst>
            <pc:docMk/>
            <pc:sldMk cId="2035982029" sldId="314"/>
            <ac:cxnSpMk id="44" creationId="{4C814ECC-B8F6-A794-B451-05731730298B}"/>
          </ac:cxnSpMkLst>
        </pc:cxnChg>
        <pc:cxnChg chg="add del mod">
          <ac:chgData name="Sinikka Takalo" userId="11cf85e8-a0b9-4b5a-b65c-da6aa30a1073" providerId="ADAL" clId="{2DE9B8E5-A8AC-4FE9-B32A-67592DE0C4B0}" dt="2022-12-29T13:35:36.558" v="5049" actId="478"/>
          <ac:cxnSpMkLst>
            <pc:docMk/>
            <pc:sldMk cId="2035982029" sldId="314"/>
            <ac:cxnSpMk id="45" creationId="{E2102D56-2AD6-6D82-77BA-B58939DDC8DE}"/>
          </ac:cxnSpMkLst>
        </pc:cxnChg>
      </pc:sldChg>
      <pc:sldChg chg="addSp delSp modSp mod ord">
        <pc:chgData name="Sinikka Takalo" userId="11cf85e8-a0b9-4b5a-b65c-da6aa30a1073" providerId="ADAL" clId="{2DE9B8E5-A8AC-4FE9-B32A-67592DE0C4B0}" dt="2022-12-30T07:43:26.722" v="6683" actId="20577"/>
        <pc:sldMkLst>
          <pc:docMk/>
          <pc:sldMk cId="2134038413" sldId="318"/>
        </pc:sldMkLst>
        <pc:spChg chg="mod">
          <ac:chgData name="Sinikka Takalo" userId="11cf85e8-a0b9-4b5a-b65c-da6aa30a1073" providerId="ADAL" clId="{2DE9B8E5-A8AC-4FE9-B32A-67592DE0C4B0}" dt="2022-12-29T12:03:35.209" v="4128" actId="1076"/>
          <ac:spMkLst>
            <pc:docMk/>
            <pc:sldMk cId="2134038413" sldId="318"/>
            <ac:spMk id="2" creationId="{3B800C49-2DA0-4868-83C3-A2FA2609E5F5}"/>
          </ac:spMkLst>
        </pc:spChg>
        <pc:spChg chg="del">
          <ac:chgData name="Sinikka Takalo" userId="11cf85e8-a0b9-4b5a-b65c-da6aa30a1073" providerId="ADAL" clId="{2DE9B8E5-A8AC-4FE9-B32A-67592DE0C4B0}" dt="2022-12-22T11:20:18.529" v="128" actId="478"/>
          <ac:spMkLst>
            <pc:docMk/>
            <pc:sldMk cId="2134038413" sldId="318"/>
            <ac:spMk id="3" creationId="{4D17DD41-041B-49AF-AE48-90D36234EE4E}"/>
          </ac:spMkLst>
        </pc:spChg>
        <pc:spChg chg="add del mod">
          <ac:chgData name="Sinikka Takalo" userId="11cf85e8-a0b9-4b5a-b65c-da6aa30a1073" providerId="ADAL" clId="{2DE9B8E5-A8AC-4FE9-B32A-67592DE0C4B0}" dt="2022-12-29T12:01:43.291" v="4102" actId="21"/>
          <ac:spMkLst>
            <pc:docMk/>
            <pc:sldMk cId="2134038413" sldId="318"/>
            <ac:spMk id="3" creationId="{CB3A0996-E427-CA36-2DC5-09C79B8C4DED}"/>
          </ac:spMkLst>
        </pc:spChg>
        <pc:spChg chg="add mod">
          <ac:chgData name="Sinikka Takalo" userId="11cf85e8-a0b9-4b5a-b65c-da6aa30a1073" providerId="ADAL" clId="{2DE9B8E5-A8AC-4FE9-B32A-67592DE0C4B0}" dt="2022-12-29T13:24:16.080" v="4766" actId="20577"/>
          <ac:spMkLst>
            <pc:docMk/>
            <pc:sldMk cId="2134038413" sldId="318"/>
            <ac:spMk id="5" creationId="{B2C757EC-2EC9-9BD5-B943-94FBBE8EF8EF}"/>
          </ac:spMkLst>
        </pc:spChg>
        <pc:spChg chg="add mod">
          <ac:chgData name="Sinikka Takalo" userId="11cf85e8-a0b9-4b5a-b65c-da6aa30a1073" providerId="ADAL" clId="{2DE9B8E5-A8AC-4FE9-B32A-67592DE0C4B0}" dt="2022-12-29T12:03:08.548" v="4125" actId="1076"/>
          <ac:spMkLst>
            <pc:docMk/>
            <pc:sldMk cId="2134038413" sldId="318"/>
            <ac:spMk id="7" creationId="{143842FB-8CA3-77A5-B582-A6D77E5AC7A1}"/>
          </ac:spMkLst>
        </pc:spChg>
        <pc:spChg chg="add mod">
          <ac:chgData name="Sinikka Takalo" userId="11cf85e8-a0b9-4b5a-b65c-da6aa30a1073" providerId="ADAL" clId="{2DE9B8E5-A8AC-4FE9-B32A-67592DE0C4B0}" dt="2022-12-30T07:43:26.722" v="6683" actId="20577"/>
          <ac:spMkLst>
            <pc:docMk/>
            <pc:sldMk cId="2134038413" sldId="318"/>
            <ac:spMk id="8" creationId="{0623A367-8C00-3450-7510-A91E9A0FD2A9}"/>
          </ac:spMkLst>
        </pc:spChg>
        <pc:graphicFrameChg chg="add del mod">
          <ac:chgData name="Sinikka Takalo" userId="11cf85e8-a0b9-4b5a-b65c-da6aa30a1073" providerId="ADAL" clId="{2DE9B8E5-A8AC-4FE9-B32A-67592DE0C4B0}" dt="2022-12-29T11:59:43.696" v="4096" actId="12084"/>
          <ac:graphicFrameMkLst>
            <pc:docMk/>
            <pc:sldMk cId="2134038413" sldId="318"/>
            <ac:graphicFrameMk id="4" creationId="{28087BC9-9001-13C7-389D-CF268F140BCA}"/>
          </ac:graphicFrameMkLst>
        </pc:graphicFrameChg>
        <pc:graphicFrameChg chg="add del modGraphic">
          <ac:chgData name="Sinikka Takalo" userId="11cf85e8-a0b9-4b5a-b65c-da6aa30a1073" providerId="ADAL" clId="{2DE9B8E5-A8AC-4FE9-B32A-67592DE0C4B0}" dt="2022-12-29T12:01:00.038" v="4098" actId="478"/>
          <ac:graphicFrameMkLst>
            <pc:docMk/>
            <pc:sldMk cId="2134038413" sldId="318"/>
            <ac:graphicFrameMk id="6" creationId="{474919E6-3150-43ED-CB01-37DE4BAF449A}"/>
          </ac:graphicFrameMkLst>
        </pc:graphicFrameChg>
      </pc:sldChg>
      <pc:sldChg chg="del">
        <pc:chgData name="Sinikka Takalo" userId="11cf85e8-a0b9-4b5a-b65c-da6aa30a1073" providerId="ADAL" clId="{2DE9B8E5-A8AC-4FE9-B32A-67592DE0C4B0}" dt="2022-12-27T12:30:39.542" v="393" actId="47"/>
        <pc:sldMkLst>
          <pc:docMk/>
          <pc:sldMk cId="2337969380" sldId="321"/>
        </pc:sldMkLst>
      </pc:sldChg>
      <pc:sldChg chg="modSp add mod ord">
        <pc:chgData name="Sinikka Takalo" userId="11cf85e8-a0b9-4b5a-b65c-da6aa30a1073" providerId="ADAL" clId="{2DE9B8E5-A8AC-4FE9-B32A-67592DE0C4B0}" dt="2022-12-30T07:45:53.274" v="6757" actId="1076"/>
        <pc:sldMkLst>
          <pc:docMk/>
          <pc:sldMk cId="567783425" sldId="322"/>
        </pc:sldMkLst>
        <pc:spChg chg="mod">
          <ac:chgData name="Sinikka Takalo" userId="11cf85e8-a0b9-4b5a-b65c-da6aa30a1073" providerId="ADAL" clId="{2DE9B8E5-A8AC-4FE9-B32A-67592DE0C4B0}" dt="2022-12-30T07:45:50.627" v="6756" actId="1076"/>
          <ac:spMkLst>
            <pc:docMk/>
            <pc:sldMk cId="567783425" sldId="322"/>
            <ac:spMk id="2" creationId="{3B800C49-2DA0-4868-83C3-A2FA2609E5F5}"/>
          </ac:spMkLst>
        </pc:spChg>
        <pc:spChg chg="mod">
          <ac:chgData name="Sinikka Takalo" userId="11cf85e8-a0b9-4b5a-b65c-da6aa30a1073" providerId="ADAL" clId="{2DE9B8E5-A8AC-4FE9-B32A-67592DE0C4B0}" dt="2022-12-30T07:45:53.274" v="6757" actId="1076"/>
          <ac:spMkLst>
            <pc:docMk/>
            <pc:sldMk cId="567783425" sldId="322"/>
            <ac:spMk id="5" creationId="{B2C757EC-2EC9-9BD5-B943-94FBBE8EF8EF}"/>
          </ac:spMkLst>
        </pc:spChg>
      </pc:sldChg>
      <pc:sldChg chg="addSp delSp modSp add mod modNotesTx">
        <pc:chgData name="Sinikka Takalo" userId="11cf85e8-a0b9-4b5a-b65c-da6aa30a1073" providerId="ADAL" clId="{2DE9B8E5-A8AC-4FE9-B32A-67592DE0C4B0}" dt="2022-12-30T07:43:09.552" v="6682"/>
        <pc:sldMkLst>
          <pc:docMk/>
          <pc:sldMk cId="3915376975" sldId="323"/>
        </pc:sldMkLst>
        <pc:spChg chg="mod">
          <ac:chgData name="Sinikka Takalo" userId="11cf85e8-a0b9-4b5a-b65c-da6aa30a1073" providerId="ADAL" clId="{2DE9B8E5-A8AC-4FE9-B32A-67592DE0C4B0}" dt="2022-12-29T12:34:34.553" v="4444" actId="1076"/>
          <ac:spMkLst>
            <pc:docMk/>
            <pc:sldMk cId="3915376975" sldId="323"/>
            <ac:spMk id="2" creationId="{3B800C49-2DA0-4868-83C3-A2FA2609E5F5}"/>
          </ac:spMkLst>
        </pc:spChg>
        <pc:spChg chg="del">
          <ac:chgData name="Sinikka Takalo" userId="11cf85e8-a0b9-4b5a-b65c-da6aa30a1073" providerId="ADAL" clId="{2DE9B8E5-A8AC-4FE9-B32A-67592DE0C4B0}" dt="2022-12-29T12:08:11.745" v="4185" actId="478"/>
          <ac:spMkLst>
            <pc:docMk/>
            <pc:sldMk cId="3915376975" sldId="323"/>
            <ac:spMk id="5" creationId="{B2C757EC-2EC9-9BD5-B943-94FBBE8EF8EF}"/>
          </ac:spMkLst>
        </pc:spChg>
        <pc:spChg chg="mod">
          <ac:chgData name="Sinikka Takalo" userId="11cf85e8-a0b9-4b5a-b65c-da6aa30a1073" providerId="ADAL" clId="{2DE9B8E5-A8AC-4FE9-B32A-67592DE0C4B0}" dt="2022-12-29T12:14:56.126" v="4295" actId="18245"/>
          <ac:spMkLst>
            <pc:docMk/>
            <pc:sldMk cId="3915376975" sldId="323"/>
            <ac:spMk id="6" creationId="{E8ED910F-B039-B75F-799D-FD0F34D0063D}"/>
          </ac:spMkLst>
        </pc:spChg>
        <pc:spChg chg="mod">
          <ac:chgData name="Sinikka Takalo" userId="11cf85e8-a0b9-4b5a-b65c-da6aa30a1073" providerId="ADAL" clId="{2DE9B8E5-A8AC-4FE9-B32A-67592DE0C4B0}" dt="2022-12-29T12:14:56.126" v="4295" actId="18245"/>
          <ac:spMkLst>
            <pc:docMk/>
            <pc:sldMk cId="3915376975" sldId="323"/>
            <ac:spMk id="7" creationId="{D7A56AF8-3BED-A374-DDA6-2EAE62FE692F}"/>
          </ac:spMkLst>
        </pc:spChg>
        <pc:spChg chg="mod">
          <ac:chgData name="Sinikka Takalo" userId="11cf85e8-a0b9-4b5a-b65c-da6aa30a1073" providerId="ADAL" clId="{2DE9B8E5-A8AC-4FE9-B32A-67592DE0C4B0}" dt="2022-12-29T12:14:56.126" v="4295" actId="18245"/>
          <ac:spMkLst>
            <pc:docMk/>
            <pc:sldMk cId="3915376975" sldId="323"/>
            <ac:spMk id="8" creationId="{E268CC53-B560-BA24-6800-39DED3ABC85B}"/>
          </ac:spMkLst>
        </pc:spChg>
        <pc:spChg chg="add mod">
          <ac:chgData name="Sinikka Takalo" userId="11cf85e8-a0b9-4b5a-b65c-da6aa30a1073" providerId="ADAL" clId="{2DE9B8E5-A8AC-4FE9-B32A-67592DE0C4B0}" dt="2022-12-30T07:42:00.718" v="6675" actId="11530"/>
          <ac:spMkLst>
            <pc:docMk/>
            <pc:sldMk cId="3915376975" sldId="323"/>
            <ac:spMk id="9" creationId="{117A9E7F-A3DC-D2C1-4B86-C8CC27DE9BC0}"/>
          </ac:spMkLst>
        </pc:spChg>
        <pc:spChg chg="mod">
          <ac:chgData name="Sinikka Takalo" userId="11cf85e8-a0b9-4b5a-b65c-da6aa30a1073" providerId="ADAL" clId="{2DE9B8E5-A8AC-4FE9-B32A-67592DE0C4B0}" dt="2022-12-29T12:14:56.126" v="4295" actId="18245"/>
          <ac:spMkLst>
            <pc:docMk/>
            <pc:sldMk cId="3915376975" sldId="323"/>
            <ac:spMk id="9" creationId="{F29DE2B8-6CF6-57DA-EF52-A7E59F32E287}"/>
          </ac:spMkLst>
        </pc:spChg>
        <pc:spChg chg="mod">
          <ac:chgData name="Sinikka Takalo" userId="11cf85e8-a0b9-4b5a-b65c-da6aa30a1073" providerId="ADAL" clId="{2DE9B8E5-A8AC-4FE9-B32A-67592DE0C4B0}" dt="2022-12-29T12:14:56.126" v="4295" actId="18245"/>
          <ac:spMkLst>
            <pc:docMk/>
            <pc:sldMk cId="3915376975" sldId="323"/>
            <ac:spMk id="10" creationId="{42487325-DCEA-2BAA-F503-E50313C00314}"/>
          </ac:spMkLst>
        </pc:spChg>
        <pc:spChg chg="mod">
          <ac:chgData name="Sinikka Takalo" userId="11cf85e8-a0b9-4b5a-b65c-da6aa30a1073" providerId="ADAL" clId="{2DE9B8E5-A8AC-4FE9-B32A-67592DE0C4B0}" dt="2022-12-29T12:14:56.126" v="4295" actId="18245"/>
          <ac:spMkLst>
            <pc:docMk/>
            <pc:sldMk cId="3915376975" sldId="323"/>
            <ac:spMk id="11" creationId="{3077CC6D-4CA9-D454-370B-A7FE050B27A3}"/>
          </ac:spMkLst>
        </pc:spChg>
        <pc:spChg chg="mod">
          <ac:chgData name="Sinikka Takalo" userId="11cf85e8-a0b9-4b5a-b65c-da6aa30a1073" providerId="ADAL" clId="{2DE9B8E5-A8AC-4FE9-B32A-67592DE0C4B0}" dt="2022-12-29T12:14:56.126" v="4295" actId="18245"/>
          <ac:spMkLst>
            <pc:docMk/>
            <pc:sldMk cId="3915376975" sldId="323"/>
            <ac:spMk id="12" creationId="{2A620108-D775-918E-3E62-E4C1AB0136FE}"/>
          </ac:spMkLst>
        </pc:spChg>
        <pc:spChg chg="mod">
          <ac:chgData name="Sinikka Takalo" userId="11cf85e8-a0b9-4b5a-b65c-da6aa30a1073" providerId="ADAL" clId="{2DE9B8E5-A8AC-4FE9-B32A-67592DE0C4B0}" dt="2022-12-29T12:14:56.126" v="4295" actId="18245"/>
          <ac:spMkLst>
            <pc:docMk/>
            <pc:sldMk cId="3915376975" sldId="323"/>
            <ac:spMk id="13" creationId="{81C38C3B-3C09-51E1-492D-C558EE6C6E17}"/>
          </ac:spMkLst>
        </pc:spChg>
        <pc:spChg chg="mod">
          <ac:chgData name="Sinikka Takalo" userId="11cf85e8-a0b9-4b5a-b65c-da6aa30a1073" providerId="ADAL" clId="{2DE9B8E5-A8AC-4FE9-B32A-67592DE0C4B0}" dt="2022-12-29T12:14:56.126" v="4295" actId="18245"/>
          <ac:spMkLst>
            <pc:docMk/>
            <pc:sldMk cId="3915376975" sldId="323"/>
            <ac:spMk id="14" creationId="{6D89C3DE-F5F0-B8F0-AF4D-D89A622E5E5D}"/>
          </ac:spMkLst>
        </pc:spChg>
        <pc:spChg chg="mod">
          <ac:chgData name="Sinikka Takalo" userId="11cf85e8-a0b9-4b5a-b65c-da6aa30a1073" providerId="ADAL" clId="{2DE9B8E5-A8AC-4FE9-B32A-67592DE0C4B0}" dt="2022-12-29T12:14:56.126" v="4295" actId="18245"/>
          <ac:spMkLst>
            <pc:docMk/>
            <pc:sldMk cId="3915376975" sldId="323"/>
            <ac:spMk id="15" creationId="{206BC66D-2353-D70D-56DA-E8A9EB26E14C}"/>
          </ac:spMkLst>
        </pc:spChg>
        <pc:spChg chg="mod">
          <ac:chgData name="Sinikka Takalo" userId="11cf85e8-a0b9-4b5a-b65c-da6aa30a1073" providerId="ADAL" clId="{2DE9B8E5-A8AC-4FE9-B32A-67592DE0C4B0}" dt="2022-12-29T12:14:53.932" v="4294" actId="18245"/>
          <ac:spMkLst>
            <pc:docMk/>
            <pc:sldMk cId="3915376975" sldId="323"/>
            <ac:spMk id="16" creationId="{13779DCC-7944-6483-A559-C9681C12274F}"/>
          </ac:spMkLst>
        </pc:spChg>
        <pc:spChg chg="mod">
          <ac:chgData name="Sinikka Takalo" userId="11cf85e8-a0b9-4b5a-b65c-da6aa30a1073" providerId="ADAL" clId="{2DE9B8E5-A8AC-4FE9-B32A-67592DE0C4B0}" dt="2022-12-29T12:15:05.995" v="4299" actId="18245"/>
          <ac:spMkLst>
            <pc:docMk/>
            <pc:sldMk cId="3915376975" sldId="323"/>
            <ac:spMk id="18" creationId="{685ED040-0D6C-54CC-6E9D-2AA41DD97254}"/>
          </ac:spMkLst>
        </pc:spChg>
        <pc:spChg chg="mod">
          <ac:chgData name="Sinikka Takalo" userId="11cf85e8-a0b9-4b5a-b65c-da6aa30a1073" providerId="ADAL" clId="{2DE9B8E5-A8AC-4FE9-B32A-67592DE0C4B0}" dt="2022-12-29T12:15:05.995" v="4299" actId="18245"/>
          <ac:spMkLst>
            <pc:docMk/>
            <pc:sldMk cId="3915376975" sldId="323"/>
            <ac:spMk id="19" creationId="{AD3C0F22-534F-A6E5-7C2C-A9C3713C33F1}"/>
          </ac:spMkLst>
        </pc:spChg>
        <pc:spChg chg="mod">
          <ac:chgData name="Sinikka Takalo" userId="11cf85e8-a0b9-4b5a-b65c-da6aa30a1073" providerId="ADAL" clId="{2DE9B8E5-A8AC-4FE9-B32A-67592DE0C4B0}" dt="2022-12-29T12:15:05.995" v="4299" actId="18245"/>
          <ac:spMkLst>
            <pc:docMk/>
            <pc:sldMk cId="3915376975" sldId="323"/>
            <ac:spMk id="20" creationId="{CA59C7CB-9B4E-D2E7-A468-9ABDFF7E8F07}"/>
          </ac:spMkLst>
        </pc:spChg>
        <pc:spChg chg="mod">
          <ac:chgData name="Sinikka Takalo" userId="11cf85e8-a0b9-4b5a-b65c-da6aa30a1073" providerId="ADAL" clId="{2DE9B8E5-A8AC-4FE9-B32A-67592DE0C4B0}" dt="2022-12-29T12:15:05.995" v="4299" actId="18245"/>
          <ac:spMkLst>
            <pc:docMk/>
            <pc:sldMk cId="3915376975" sldId="323"/>
            <ac:spMk id="21" creationId="{2AF5489F-67C0-20A8-EF14-F4255ADCE888}"/>
          </ac:spMkLst>
        </pc:spChg>
        <pc:spChg chg="mod">
          <ac:chgData name="Sinikka Takalo" userId="11cf85e8-a0b9-4b5a-b65c-da6aa30a1073" providerId="ADAL" clId="{2DE9B8E5-A8AC-4FE9-B32A-67592DE0C4B0}" dt="2022-12-29T12:15:05.995" v="4299" actId="18245"/>
          <ac:spMkLst>
            <pc:docMk/>
            <pc:sldMk cId="3915376975" sldId="323"/>
            <ac:spMk id="22" creationId="{AD0AFF8E-2899-733C-6E63-1C41CFDB45B6}"/>
          </ac:spMkLst>
        </pc:spChg>
        <pc:spChg chg="mod">
          <ac:chgData name="Sinikka Takalo" userId="11cf85e8-a0b9-4b5a-b65c-da6aa30a1073" providerId="ADAL" clId="{2DE9B8E5-A8AC-4FE9-B32A-67592DE0C4B0}" dt="2022-12-29T12:15:05.995" v="4299" actId="18245"/>
          <ac:spMkLst>
            <pc:docMk/>
            <pc:sldMk cId="3915376975" sldId="323"/>
            <ac:spMk id="23" creationId="{36720ACE-2EFA-B492-87D1-EAE0593B011F}"/>
          </ac:spMkLst>
        </pc:spChg>
        <pc:spChg chg="mod">
          <ac:chgData name="Sinikka Takalo" userId="11cf85e8-a0b9-4b5a-b65c-da6aa30a1073" providerId="ADAL" clId="{2DE9B8E5-A8AC-4FE9-B32A-67592DE0C4B0}" dt="2022-12-29T12:15:05.995" v="4299" actId="18245"/>
          <ac:spMkLst>
            <pc:docMk/>
            <pc:sldMk cId="3915376975" sldId="323"/>
            <ac:spMk id="24" creationId="{86DFA793-746A-4E9A-21BD-D4A384E711DD}"/>
          </ac:spMkLst>
        </pc:spChg>
        <pc:spChg chg="mod">
          <ac:chgData name="Sinikka Takalo" userId="11cf85e8-a0b9-4b5a-b65c-da6aa30a1073" providerId="ADAL" clId="{2DE9B8E5-A8AC-4FE9-B32A-67592DE0C4B0}" dt="2022-12-29T12:15:05.995" v="4299" actId="18245"/>
          <ac:spMkLst>
            <pc:docMk/>
            <pc:sldMk cId="3915376975" sldId="323"/>
            <ac:spMk id="25" creationId="{84C2220F-44F2-6212-A3B5-C6DBAB03319C}"/>
          </ac:spMkLst>
        </pc:spChg>
        <pc:spChg chg="mod">
          <ac:chgData name="Sinikka Takalo" userId="11cf85e8-a0b9-4b5a-b65c-da6aa30a1073" providerId="ADAL" clId="{2DE9B8E5-A8AC-4FE9-B32A-67592DE0C4B0}" dt="2022-12-29T12:15:05.995" v="4299" actId="18245"/>
          <ac:spMkLst>
            <pc:docMk/>
            <pc:sldMk cId="3915376975" sldId="323"/>
            <ac:spMk id="26" creationId="{6CAD3231-F9E8-C72E-B3E2-F8A84D027CEB}"/>
          </ac:spMkLst>
        </pc:spChg>
        <pc:spChg chg="mod">
          <ac:chgData name="Sinikka Takalo" userId="11cf85e8-a0b9-4b5a-b65c-da6aa30a1073" providerId="ADAL" clId="{2DE9B8E5-A8AC-4FE9-B32A-67592DE0C4B0}" dt="2022-12-29T12:15:05.995" v="4299" actId="18245"/>
          <ac:spMkLst>
            <pc:docMk/>
            <pc:sldMk cId="3915376975" sldId="323"/>
            <ac:spMk id="27" creationId="{2915E167-E998-4B0C-9AEA-396B56F40740}"/>
          </ac:spMkLst>
        </pc:spChg>
        <pc:spChg chg="mod">
          <ac:chgData name="Sinikka Takalo" userId="11cf85e8-a0b9-4b5a-b65c-da6aa30a1073" providerId="ADAL" clId="{2DE9B8E5-A8AC-4FE9-B32A-67592DE0C4B0}" dt="2022-12-29T12:15:01.520" v="4296" actId="18245"/>
          <ac:spMkLst>
            <pc:docMk/>
            <pc:sldMk cId="3915376975" sldId="323"/>
            <ac:spMk id="28" creationId="{3EE0503C-819A-26B9-3C67-4C44B590E217}"/>
          </ac:spMkLst>
        </pc:spChg>
        <pc:grpChg chg="mod">
          <ac:chgData name="Sinikka Takalo" userId="11cf85e8-a0b9-4b5a-b65c-da6aa30a1073" providerId="ADAL" clId="{2DE9B8E5-A8AC-4FE9-B32A-67592DE0C4B0}" dt="2022-12-29T12:14:56.126" v="4295" actId="18245"/>
          <ac:grpSpMkLst>
            <pc:docMk/>
            <pc:sldMk cId="3915376975" sldId="323"/>
            <ac:grpSpMk id="4" creationId="{2D3988DA-8B0B-DF15-FA6D-15D078D42E15}"/>
          </ac:grpSpMkLst>
        </pc:grpChg>
        <pc:grpChg chg="mod">
          <ac:chgData name="Sinikka Takalo" userId="11cf85e8-a0b9-4b5a-b65c-da6aa30a1073" providerId="ADAL" clId="{2DE9B8E5-A8AC-4FE9-B32A-67592DE0C4B0}" dt="2022-12-29T12:15:05.995" v="4299" actId="18245"/>
          <ac:grpSpMkLst>
            <pc:docMk/>
            <pc:sldMk cId="3915376975" sldId="323"/>
            <ac:grpSpMk id="17" creationId="{DEDE41D3-8776-23C5-F922-5464BE2F955B}"/>
          </ac:grpSpMkLst>
        </pc:grpChg>
        <pc:graphicFrameChg chg="add del mod modGraphic">
          <ac:chgData name="Sinikka Takalo" userId="11cf85e8-a0b9-4b5a-b65c-da6aa30a1073" providerId="ADAL" clId="{2DE9B8E5-A8AC-4FE9-B32A-67592DE0C4B0}" dt="2022-12-30T07:42:36.341" v="6679"/>
          <ac:graphicFrameMkLst>
            <pc:docMk/>
            <pc:sldMk cId="3915376975" sldId="323"/>
            <ac:graphicFrameMk id="3" creationId="{A7390F34-1FDC-4E3F-EA47-00A8AC683D15}"/>
          </ac:graphicFrameMkLst>
        </pc:graphicFrameChg>
        <pc:cxnChg chg="add del">
          <ac:chgData name="Sinikka Takalo" userId="11cf85e8-a0b9-4b5a-b65c-da6aa30a1073" providerId="ADAL" clId="{2DE9B8E5-A8AC-4FE9-B32A-67592DE0C4B0}" dt="2022-12-30T07:13:41.862" v="5834" actId="11529"/>
          <ac:cxnSpMkLst>
            <pc:docMk/>
            <pc:sldMk cId="3915376975" sldId="323"/>
            <ac:cxnSpMk id="5" creationId="{A8800BD6-E50E-51F5-D291-B8D64BE89287}"/>
          </ac:cxnSpMkLst>
        </pc:cxnChg>
        <pc:cxnChg chg="add del mod">
          <ac:chgData name="Sinikka Takalo" userId="11cf85e8-a0b9-4b5a-b65c-da6aa30a1073" providerId="ADAL" clId="{2DE9B8E5-A8AC-4FE9-B32A-67592DE0C4B0}" dt="2022-12-30T07:28:17.277" v="6333" actId="478"/>
          <ac:cxnSpMkLst>
            <pc:docMk/>
            <pc:sldMk cId="3915376975" sldId="323"/>
            <ac:cxnSpMk id="7" creationId="{3931636F-FFCF-3675-0914-58EC90024EC8}"/>
          </ac:cxnSpMkLst>
        </pc:cxnChg>
      </pc:sldChg>
      <pc:sldChg chg="addSp delSp modSp add del mod">
        <pc:chgData name="Sinikka Takalo" userId="11cf85e8-a0b9-4b5a-b65c-da6aa30a1073" providerId="ADAL" clId="{2DE9B8E5-A8AC-4FE9-B32A-67592DE0C4B0}" dt="2022-12-29T12:40:37.469" v="4460" actId="47"/>
        <pc:sldMkLst>
          <pc:docMk/>
          <pc:sldMk cId="1411847866" sldId="324"/>
        </pc:sldMkLst>
        <pc:spChg chg="mod">
          <ac:chgData name="Sinikka Takalo" userId="11cf85e8-a0b9-4b5a-b65c-da6aa30a1073" providerId="ADAL" clId="{2DE9B8E5-A8AC-4FE9-B32A-67592DE0C4B0}" dt="2022-12-29T12:40:18.403" v="4458" actId="1076"/>
          <ac:spMkLst>
            <pc:docMk/>
            <pc:sldMk cId="1411847866" sldId="324"/>
            <ac:spMk id="2" creationId="{9EF2077C-F5CC-F946-86B4-9E453F583C3F}"/>
          </ac:spMkLst>
        </pc:spChg>
        <pc:spChg chg="del">
          <ac:chgData name="Sinikka Takalo" userId="11cf85e8-a0b9-4b5a-b65c-da6aa30a1073" providerId="ADAL" clId="{2DE9B8E5-A8AC-4FE9-B32A-67592DE0C4B0}" dt="2022-12-29T10:18:49.105" v="2765" actId="478"/>
          <ac:spMkLst>
            <pc:docMk/>
            <pc:sldMk cId="1411847866" sldId="324"/>
            <ac:spMk id="3" creationId="{214147DE-F53E-A746-9826-D48199D5C752}"/>
          </ac:spMkLst>
        </pc:spChg>
        <pc:spChg chg="add del mod">
          <ac:chgData name="Sinikka Takalo" userId="11cf85e8-a0b9-4b5a-b65c-da6aa30a1073" providerId="ADAL" clId="{2DE9B8E5-A8AC-4FE9-B32A-67592DE0C4B0}" dt="2022-12-29T10:18:55.511" v="2766" actId="478"/>
          <ac:spMkLst>
            <pc:docMk/>
            <pc:sldMk cId="1411847866" sldId="324"/>
            <ac:spMk id="5" creationId="{86038E5A-FD38-D91D-4522-1095EDBCD9FF}"/>
          </ac:spMkLst>
        </pc:spChg>
        <pc:spChg chg="mod">
          <ac:chgData name="Sinikka Takalo" userId="11cf85e8-a0b9-4b5a-b65c-da6aa30a1073" providerId="ADAL" clId="{2DE9B8E5-A8AC-4FE9-B32A-67592DE0C4B0}" dt="2022-12-29T12:40:10.998" v="4456" actId="14100"/>
          <ac:spMkLst>
            <pc:docMk/>
            <pc:sldMk cId="1411847866" sldId="324"/>
            <ac:spMk id="9" creationId="{1200D024-059C-4BD8-BD27-819D5F34F955}"/>
          </ac:spMkLst>
        </pc:spChg>
      </pc:sldChg>
      <pc:sldChg chg="modSp add mod">
        <pc:chgData name="Sinikka Takalo" userId="11cf85e8-a0b9-4b5a-b65c-da6aa30a1073" providerId="ADAL" clId="{2DE9B8E5-A8AC-4FE9-B32A-67592DE0C4B0}" dt="2022-12-30T08:14:22.199" v="7956" actId="20577"/>
        <pc:sldMkLst>
          <pc:docMk/>
          <pc:sldMk cId="1765705630" sldId="325"/>
        </pc:sldMkLst>
        <pc:spChg chg="mod">
          <ac:chgData name="Sinikka Takalo" userId="11cf85e8-a0b9-4b5a-b65c-da6aa30a1073" providerId="ADAL" clId="{2DE9B8E5-A8AC-4FE9-B32A-67592DE0C4B0}" dt="2022-12-30T08:14:22.199" v="7956" actId="20577"/>
          <ac:spMkLst>
            <pc:docMk/>
            <pc:sldMk cId="1765705630" sldId="325"/>
            <ac:spMk id="9" creationId="{1200D024-059C-4BD8-BD27-819D5F34F955}"/>
          </ac:spMkLst>
        </pc:spChg>
      </pc:sldChg>
      <pc:sldChg chg="addSp delSp modSp add mod ord modNotesTx">
        <pc:chgData name="Sinikka Takalo" userId="11cf85e8-a0b9-4b5a-b65c-da6aa30a1073" providerId="ADAL" clId="{2DE9B8E5-A8AC-4FE9-B32A-67592DE0C4B0}" dt="2022-12-30T08:10:11.062" v="7804" actId="20577"/>
        <pc:sldMkLst>
          <pc:docMk/>
          <pc:sldMk cId="1703874587" sldId="326"/>
        </pc:sldMkLst>
        <pc:spChg chg="add del mod">
          <ac:chgData name="Sinikka Takalo" userId="11cf85e8-a0b9-4b5a-b65c-da6aa30a1073" providerId="ADAL" clId="{2DE9B8E5-A8AC-4FE9-B32A-67592DE0C4B0}" dt="2022-12-30T08:01:57.120" v="7506" actId="14100"/>
          <ac:spMkLst>
            <pc:docMk/>
            <pc:sldMk cId="1703874587" sldId="326"/>
            <ac:spMk id="2" creationId="{125FD472-6A38-4723-B2CB-279C68E7E71B}"/>
          </ac:spMkLst>
        </pc:spChg>
        <pc:spChg chg="del">
          <ac:chgData name="Sinikka Takalo" userId="11cf85e8-a0b9-4b5a-b65c-da6aa30a1073" providerId="ADAL" clId="{2DE9B8E5-A8AC-4FE9-B32A-67592DE0C4B0}" dt="2022-12-30T08:02:04.946" v="7514" actId="478"/>
          <ac:spMkLst>
            <pc:docMk/>
            <pc:sldMk cId="1703874587" sldId="326"/>
            <ac:spMk id="4" creationId="{6A0828E8-BDCD-4C4F-936A-5B58071D2475}"/>
          </ac:spMkLst>
        </pc:spChg>
        <pc:spChg chg="add del mod">
          <ac:chgData name="Sinikka Takalo" userId="11cf85e8-a0b9-4b5a-b65c-da6aa30a1073" providerId="ADAL" clId="{2DE9B8E5-A8AC-4FE9-B32A-67592DE0C4B0}" dt="2022-12-30T08:01:49.748" v="7503" actId="478"/>
          <ac:spMkLst>
            <pc:docMk/>
            <pc:sldMk cId="1703874587" sldId="326"/>
            <ac:spMk id="5" creationId="{A7D3D6D7-1D43-97ED-D33D-C3D99C55FFBF}"/>
          </ac:spMkLst>
        </pc:spChg>
        <pc:spChg chg="del">
          <ac:chgData name="Sinikka Takalo" userId="11cf85e8-a0b9-4b5a-b65c-da6aa30a1073" providerId="ADAL" clId="{2DE9B8E5-A8AC-4FE9-B32A-67592DE0C4B0}" dt="2022-12-30T08:01:55.027" v="7505" actId="478"/>
          <ac:spMkLst>
            <pc:docMk/>
            <pc:sldMk cId="1703874587" sldId="326"/>
            <ac:spMk id="6" creationId="{A5DABD8E-CD49-75FF-3F5A-0C6D81B4BA6A}"/>
          </ac:spMkLst>
        </pc:spChg>
        <pc:spChg chg="del">
          <ac:chgData name="Sinikka Takalo" userId="11cf85e8-a0b9-4b5a-b65c-da6aa30a1073" providerId="ADAL" clId="{2DE9B8E5-A8AC-4FE9-B32A-67592DE0C4B0}" dt="2022-12-30T08:01:42.617" v="7495" actId="478"/>
          <ac:spMkLst>
            <pc:docMk/>
            <pc:sldMk cId="1703874587" sldId="326"/>
            <ac:spMk id="7" creationId="{0C38BB85-DAAD-EC37-ECF1-345B1F438F7C}"/>
          </ac:spMkLst>
        </pc:spChg>
        <pc:spChg chg="add mod">
          <ac:chgData name="Sinikka Takalo" userId="11cf85e8-a0b9-4b5a-b65c-da6aa30a1073" providerId="ADAL" clId="{2DE9B8E5-A8AC-4FE9-B32A-67592DE0C4B0}" dt="2022-12-30T08:10:02.261" v="7803" actId="13822"/>
          <ac:spMkLst>
            <pc:docMk/>
            <pc:sldMk cId="1703874587" sldId="326"/>
            <ac:spMk id="8" creationId="{70710C75-2E8C-2025-0A94-1094B968A01E}"/>
          </ac:spMkLst>
        </pc:spChg>
        <pc:spChg chg="add mod">
          <ac:chgData name="Sinikka Takalo" userId="11cf85e8-a0b9-4b5a-b65c-da6aa30a1073" providerId="ADAL" clId="{2DE9B8E5-A8AC-4FE9-B32A-67592DE0C4B0}" dt="2022-12-30T08:10:11.062" v="7804" actId="20577"/>
          <ac:spMkLst>
            <pc:docMk/>
            <pc:sldMk cId="1703874587" sldId="326"/>
            <ac:spMk id="10" creationId="{3D98F1EF-480E-092A-9385-31CD1B844A71}"/>
          </ac:spMkLst>
        </pc:spChg>
        <pc:spChg chg="del">
          <ac:chgData name="Sinikka Takalo" userId="11cf85e8-a0b9-4b5a-b65c-da6aa30a1073" providerId="ADAL" clId="{2DE9B8E5-A8AC-4FE9-B32A-67592DE0C4B0}" dt="2022-12-30T08:02:03.489" v="7513" actId="478"/>
          <ac:spMkLst>
            <pc:docMk/>
            <pc:sldMk cId="1703874587" sldId="326"/>
            <ac:spMk id="18" creationId="{5F57032D-0653-559C-A21C-D75B65B38DE3}"/>
          </ac:spMkLst>
        </pc:spChg>
        <pc:spChg chg="del mod">
          <ac:chgData name="Sinikka Takalo" userId="11cf85e8-a0b9-4b5a-b65c-da6aa30a1073" providerId="ADAL" clId="{2DE9B8E5-A8AC-4FE9-B32A-67592DE0C4B0}" dt="2022-12-30T08:02:00.473" v="7509" actId="478"/>
          <ac:spMkLst>
            <pc:docMk/>
            <pc:sldMk cId="1703874587" sldId="326"/>
            <ac:spMk id="19" creationId="{B8BB7AAE-5B08-0E4B-A77A-3C995B5696B7}"/>
          </ac:spMkLst>
        </pc:spChg>
        <pc:spChg chg="del">
          <ac:chgData name="Sinikka Takalo" userId="11cf85e8-a0b9-4b5a-b65c-da6aa30a1073" providerId="ADAL" clId="{2DE9B8E5-A8AC-4FE9-B32A-67592DE0C4B0}" dt="2022-12-30T08:02:03.009" v="7512" actId="478"/>
          <ac:spMkLst>
            <pc:docMk/>
            <pc:sldMk cId="1703874587" sldId="326"/>
            <ac:spMk id="20" creationId="{8CF492DA-2D66-C690-5532-2A7053F4A775}"/>
          </ac:spMkLst>
        </pc:spChg>
        <pc:spChg chg="del">
          <ac:chgData name="Sinikka Takalo" userId="11cf85e8-a0b9-4b5a-b65c-da6aa30a1073" providerId="ADAL" clId="{2DE9B8E5-A8AC-4FE9-B32A-67592DE0C4B0}" dt="2022-12-30T08:02:02.486" v="7511" actId="478"/>
          <ac:spMkLst>
            <pc:docMk/>
            <pc:sldMk cId="1703874587" sldId="326"/>
            <ac:spMk id="21" creationId="{DC92F847-F22D-C3D2-3A77-887DA2995E67}"/>
          </ac:spMkLst>
        </pc:spChg>
        <pc:spChg chg="del">
          <ac:chgData name="Sinikka Takalo" userId="11cf85e8-a0b9-4b5a-b65c-da6aa30a1073" providerId="ADAL" clId="{2DE9B8E5-A8AC-4FE9-B32A-67592DE0C4B0}" dt="2022-12-30T08:01:40.832" v="7494" actId="478"/>
          <ac:spMkLst>
            <pc:docMk/>
            <pc:sldMk cId="1703874587" sldId="326"/>
            <ac:spMk id="24" creationId="{E56B0E62-DBE4-81DD-1D1C-7A42BD2851EE}"/>
          </ac:spMkLst>
        </pc:spChg>
        <pc:spChg chg="del">
          <ac:chgData name="Sinikka Takalo" userId="11cf85e8-a0b9-4b5a-b65c-da6aa30a1073" providerId="ADAL" clId="{2DE9B8E5-A8AC-4FE9-B32A-67592DE0C4B0}" dt="2022-12-30T08:02:01.924" v="7510" actId="478"/>
          <ac:spMkLst>
            <pc:docMk/>
            <pc:sldMk cId="1703874587" sldId="326"/>
            <ac:spMk id="25" creationId="{338A94FE-6D9C-5BB4-62CF-6F5806E1667A}"/>
          </ac:spMkLst>
        </pc:spChg>
        <pc:cxnChg chg="del">
          <ac:chgData name="Sinikka Takalo" userId="11cf85e8-a0b9-4b5a-b65c-da6aa30a1073" providerId="ADAL" clId="{2DE9B8E5-A8AC-4FE9-B32A-67592DE0C4B0}" dt="2022-12-30T08:01:46.908" v="7500" actId="478"/>
          <ac:cxnSpMkLst>
            <pc:docMk/>
            <pc:sldMk cId="1703874587" sldId="326"/>
            <ac:cxnSpMk id="9" creationId="{994B5D99-9D8A-EE44-8C33-3271D634A187}"/>
          </ac:cxnSpMkLst>
        </pc:cxnChg>
        <pc:cxnChg chg="del">
          <ac:chgData name="Sinikka Takalo" userId="11cf85e8-a0b9-4b5a-b65c-da6aa30a1073" providerId="ADAL" clId="{2DE9B8E5-A8AC-4FE9-B32A-67592DE0C4B0}" dt="2022-12-30T08:01:45.947" v="7499" actId="478"/>
          <ac:cxnSpMkLst>
            <pc:docMk/>
            <pc:sldMk cId="1703874587" sldId="326"/>
            <ac:cxnSpMk id="11" creationId="{D3BBD01E-D219-919D-E0E1-EB2A62A9A5D4}"/>
          </ac:cxnSpMkLst>
        </pc:cxnChg>
        <pc:cxnChg chg="del">
          <ac:chgData name="Sinikka Takalo" userId="11cf85e8-a0b9-4b5a-b65c-da6aa30a1073" providerId="ADAL" clId="{2DE9B8E5-A8AC-4FE9-B32A-67592DE0C4B0}" dt="2022-12-30T08:01:58.340" v="7507" actId="478"/>
          <ac:cxnSpMkLst>
            <pc:docMk/>
            <pc:sldMk cId="1703874587" sldId="326"/>
            <ac:cxnSpMk id="15" creationId="{A92D0C30-2246-EC94-DA6A-31FBB8C0D68C}"/>
          </ac:cxnSpMkLst>
        </pc:cxnChg>
        <pc:cxnChg chg="del">
          <ac:chgData name="Sinikka Takalo" userId="11cf85e8-a0b9-4b5a-b65c-da6aa30a1073" providerId="ADAL" clId="{2DE9B8E5-A8AC-4FE9-B32A-67592DE0C4B0}" dt="2022-12-30T08:01:44.614" v="7497" actId="478"/>
          <ac:cxnSpMkLst>
            <pc:docMk/>
            <pc:sldMk cId="1703874587" sldId="326"/>
            <ac:cxnSpMk id="16" creationId="{9E553978-9085-44BC-0FB7-9B0A50B872D6}"/>
          </ac:cxnSpMkLst>
        </pc:cxnChg>
        <pc:cxnChg chg="del">
          <ac:chgData name="Sinikka Takalo" userId="11cf85e8-a0b9-4b5a-b65c-da6aa30a1073" providerId="ADAL" clId="{2DE9B8E5-A8AC-4FE9-B32A-67592DE0C4B0}" dt="2022-12-30T08:01:47.492" v="7501" actId="478"/>
          <ac:cxnSpMkLst>
            <pc:docMk/>
            <pc:sldMk cId="1703874587" sldId="326"/>
            <ac:cxnSpMk id="17" creationId="{5A63584C-7CD6-9C0C-EF40-ED95FF024590}"/>
          </ac:cxnSpMkLst>
        </pc:cxnChg>
        <pc:cxnChg chg="del">
          <ac:chgData name="Sinikka Takalo" userId="11cf85e8-a0b9-4b5a-b65c-da6aa30a1073" providerId="ADAL" clId="{2DE9B8E5-A8AC-4FE9-B32A-67592DE0C4B0}" dt="2022-12-30T08:01:45.308" v="7498" actId="478"/>
          <ac:cxnSpMkLst>
            <pc:docMk/>
            <pc:sldMk cId="1703874587" sldId="326"/>
            <ac:cxnSpMk id="26" creationId="{0FC0FE57-92F0-DAFB-1499-3535DBEA6511}"/>
          </ac:cxnSpMkLst>
        </pc:cxnChg>
      </pc:sldChg>
      <pc:sldChg chg="modSp add mod ord">
        <pc:chgData name="Sinikka Takalo" userId="11cf85e8-a0b9-4b5a-b65c-da6aa30a1073" providerId="ADAL" clId="{2DE9B8E5-A8AC-4FE9-B32A-67592DE0C4B0}" dt="2022-12-30T08:17:38.273" v="8028" actId="20577"/>
        <pc:sldMkLst>
          <pc:docMk/>
          <pc:sldMk cId="4183013906" sldId="327"/>
        </pc:sldMkLst>
        <pc:spChg chg="mod">
          <ac:chgData name="Sinikka Takalo" userId="11cf85e8-a0b9-4b5a-b65c-da6aa30a1073" providerId="ADAL" clId="{2DE9B8E5-A8AC-4FE9-B32A-67592DE0C4B0}" dt="2022-12-30T08:17:21.882" v="8025" actId="20577"/>
          <ac:spMkLst>
            <pc:docMk/>
            <pc:sldMk cId="4183013906" sldId="327"/>
            <ac:spMk id="2" creationId="{3B800C49-2DA0-4868-83C3-A2FA2609E5F5}"/>
          </ac:spMkLst>
        </pc:spChg>
        <pc:spChg chg="mod">
          <ac:chgData name="Sinikka Takalo" userId="11cf85e8-a0b9-4b5a-b65c-da6aa30a1073" providerId="ADAL" clId="{2DE9B8E5-A8AC-4FE9-B32A-67592DE0C4B0}" dt="2022-12-30T08:17:38.273" v="8028" actId="20577"/>
          <ac:spMkLst>
            <pc:docMk/>
            <pc:sldMk cId="4183013906" sldId="327"/>
            <ac:spMk id="5" creationId="{B2C757EC-2EC9-9BD5-B943-94FBBE8EF8E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C669C9-899C-493F-BA01-837A589A3A95}" type="doc">
      <dgm:prSet loTypeId="urn:microsoft.com/office/officeart/2008/layout/HorizontalMultiLevelHierarchy" loCatId="hierarchy" qsTypeId="urn:microsoft.com/office/officeart/2005/8/quickstyle/simple1" qsCatId="simple" csTypeId="urn:microsoft.com/office/officeart/2005/8/colors/accent2_3" csCatId="accent2" phldr="1"/>
      <dgm:spPr/>
      <dgm:t>
        <a:bodyPr/>
        <a:lstStyle/>
        <a:p>
          <a:endParaRPr lang="fi-FI"/>
        </a:p>
      </dgm:t>
    </dgm:pt>
    <dgm:pt modelId="{AF5DE430-50E9-408B-BF6A-18C82BA62599}">
      <dgm:prSet phldrT="[Teksti]" custT="1"/>
      <dgm:spPr>
        <a:solidFill>
          <a:srgbClr val="F1A854"/>
        </a:solidFill>
        <a:ln>
          <a:solidFill>
            <a:srgbClr val="00AECD"/>
          </a:solidFill>
        </a:ln>
      </dgm:spPr>
      <dgm:t>
        <a:bodyPr/>
        <a:lstStyle/>
        <a:p>
          <a:r>
            <a:rPr lang="fi-FI" sz="2800" dirty="0">
              <a:solidFill>
                <a:schemeClr val="accent1"/>
              </a:solidFill>
            </a:rPr>
            <a:t>Unen vaiheet</a:t>
          </a:r>
        </a:p>
      </dgm:t>
    </dgm:pt>
    <dgm:pt modelId="{706AFEA8-96EC-45FC-A4C9-DEA0652FEA6B}" type="parTrans" cxnId="{88460E1E-7604-49DA-A55B-F6D70CDD06A2}">
      <dgm:prSet/>
      <dgm:spPr/>
      <dgm:t>
        <a:bodyPr/>
        <a:lstStyle/>
        <a:p>
          <a:endParaRPr lang="fi-FI" sz="2000">
            <a:solidFill>
              <a:schemeClr val="accent1"/>
            </a:solidFill>
          </a:endParaRPr>
        </a:p>
      </dgm:t>
    </dgm:pt>
    <dgm:pt modelId="{33B3BFD5-C381-45C7-B139-64C90C438A60}" type="sibTrans" cxnId="{88460E1E-7604-49DA-A55B-F6D70CDD06A2}">
      <dgm:prSet/>
      <dgm:spPr/>
      <dgm:t>
        <a:bodyPr/>
        <a:lstStyle/>
        <a:p>
          <a:endParaRPr lang="fi-FI" sz="2000">
            <a:solidFill>
              <a:schemeClr val="accent1"/>
            </a:solidFill>
          </a:endParaRPr>
        </a:p>
      </dgm:t>
    </dgm:pt>
    <dgm:pt modelId="{9B1E0621-53BE-4137-AF93-55DD4203AACF}" type="asst">
      <dgm:prSet phldrT="[Teksti]" custT="1"/>
      <dgm:spPr/>
      <dgm:t>
        <a:bodyPr/>
        <a:lstStyle/>
        <a:p>
          <a:pPr>
            <a:lnSpc>
              <a:spcPct val="100000"/>
            </a:lnSpc>
          </a:pPr>
          <a:r>
            <a:rPr lang="fi-FI" sz="1800" b="1" dirty="0">
              <a:solidFill>
                <a:schemeClr val="accent1"/>
              </a:solidFill>
            </a:rPr>
            <a:t>NREM-uni</a:t>
          </a:r>
          <a:r>
            <a:rPr lang="fi-FI" sz="1800" dirty="0">
              <a:solidFill>
                <a:schemeClr val="accent1"/>
              </a:solidFill>
            </a:rPr>
            <a:t> </a:t>
          </a:r>
        </a:p>
        <a:p>
          <a:pPr>
            <a:lnSpc>
              <a:spcPct val="100000"/>
            </a:lnSpc>
          </a:pPr>
          <a:r>
            <a:rPr lang="fi-FI" sz="1800" b="1" dirty="0">
              <a:solidFill>
                <a:schemeClr val="accent1"/>
              </a:solidFill>
            </a:rPr>
            <a:t>eli perusuni</a:t>
          </a:r>
        </a:p>
      </dgm:t>
    </dgm:pt>
    <dgm:pt modelId="{61BB1030-4B7E-40EF-9900-F66B405F3E93}" type="parTrans" cxnId="{502D62E3-6BBB-4650-89DB-01D3BE6D87B1}">
      <dgm:prSet/>
      <dgm:spPr/>
      <dgm:t>
        <a:bodyPr/>
        <a:lstStyle/>
        <a:p>
          <a:endParaRPr lang="fi-FI" sz="2000">
            <a:solidFill>
              <a:schemeClr val="accent1"/>
            </a:solidFill>
          </a:endParaRPr>
        </a:p>
      </dgm:t>
    </dgm:pt>
    <dgm:pt modelId="{418E4F0C-457E-4E3B-851C-C20B4E56CAC9}" type="sibTrans" cxnId="{502D62E3-6BBB-4650-89DB-01D3BE6D87B1}">
      <dgm:prSet/>
      <dgm:spPr/>
      <dgm:t>
        <a:bodyPr/>
        <a:lstStyle/>
        <a:p>
          <a:endParaRPr lang="fi-FI" sz="2000">
            <a:solidFill>
              <a:schemeClr val="accent1"/>
            </a:solidFill>
          </a:endParaRPr>
        </a:p>
      </dgm:t>
    </dgm:pt>
    <dgm:pt modelId="{737602DD-7954-49D3-96FF-482FF8C9A67B}">
      <dgm:prSet custT="1"/>
      <dgm:spPr/>
      <dgm:t>
        <a:bodyPr/>
        <a:lstStyle/>
        <a:p>
          <a:pPr algn="ctr">
            <a:lnSpc>
              <a:spcPct val="100000"/>
            </a:lnSpc>
            <a:spcAft>
              <a:spcPct val="35000"/>
            </a:spcAft>
          </a:pPr>
          <a:endParaRPr lang="fi-FI" sz="1800" b="1" dirty="0">
            <a:solidFill>
              <a:schemeClr val="accent1"/>
            </a:solidFill>
          </a:endParaRPr>
        </a:p>
        <a:p>
          <a:pPr algn="ctr">
            <a:lnSpc>
              <a:spcPct val="100000"/>
            </a:lnSpc>
            <a:spcAft>
              <a:spcPct val="35000"/>
            </a:spcAft>
          </a:pPr>
          <a:r>
            <a:rPr lang="fi-FI" sz="1800" b="1" dirty="0">
              <a:solidFill>
                <a:schemeClr val="accent1"/>
              </a:solidFill>
            </a:rPr>
            <a:t>Kevyt uni</a:t>
          </a:r>
        </a:p>
        <a:p>
          <a:pPr algn="l">
            <a:lnSpc>
              <a:spcPct val="100000"/>
            </a:lnSpc>
            <a:spcAft>
              <a:spcPts val="0"/>
            </a:spcAft>
          </a:pPr>
          <a:r>
            <a:rPr lang="fi-FI" sz="1200" b="0" dirty="0">
              <a:solidFill>
                <a:schemeClr val="accent1"/>
              </a:solidFill>
            </a:rPr>
            <a:t>Kaksi vaihetta: </a:t>
          </a:r>
        </a:p>
        <a:p>
          <a:pPr algn="l">
            <a:lnSpc>
              <a:spcPct val="100000"/>
            </a:lnSpc>
            <a:spcAft>
              <a:spcPts val="0"/>
            </a:spcAft>
          </a:pPr>
          <a:r>
            <a:rPr lang="fi-FI" sz="1200" b="0" dirty="0">
              <a:solidFill>
                <a:schemeClr val="accent1"/>
              </a:solidFill>
            </a:rPr>
            <a:t>1. </a:t>
          </a:r>
          <a:r>
            <a:rPr lang="fi-FI" sz="1200" b="0" dirty="0" err="1">
              <a:solidFill>
                <a:schemeClr val="accent1"/>
              </a:solidFill>
            </a:rPr>
            <a:t>Torkeuni</a:t>
          </a:r>
          <a:r>
            <a:rPr lang="fi-FI" sz="1200" b="0" dirty="0">
              <a:solidFill>
                <a:schemeClr val="accent1"/>
              </a:solidFill>
            </a:rPr>
            <a:t>, kestää 2-5 min nukahtamisesta</a:t>
          </a:r>
        </a:p>
        <a:p>
          <a:pPr algn="l">
            <a:lnSpc>
              <a:spcPct val="100000"/>
            </a:lnSpc>
            <a:spcAft>
              <a:spcPts val="0"/>
            </a:spcAft>
          </a:pPr>
          <a:r>
            <a:rPr lang="fi-FI" sz="1200" b="0" dirty="0">
              <a:solidFill>
                <a:schemeClr val="accent1"/>
              </a:solidFill>
            </a:rPr>
            <a:t>2. Kevyen unen vaihe, kestää n. 20 min, jonka jälkeen siirrytään syvään uneen</a:t>
          </a:r>
        </a:p>
        <a:p>
          <a:pPr algn="ctr">
            <a:lnSpc>
              <a:spcPct val="100000"/>
            </a:lnSpc>
            <a:spcAft>
              <a:spcPct val="35000"/>
            </a:spcAft>
          </a:pPr>
          <a:endParaRPr lang="fi-FI" sz="1800" b="1" dirty="0">
            <a:solidFill>
              <a:schemeClr val="accent1"/>
            </a:solidFill>
          </a:endParaRPr>
        </a:p>
      </dgm:t>
    </dgm:pt>
    <dgm:pt modelId="{5ED7769B-29E2-470B-BA03-F15A2577F62D}" type="parTrans" cxnId="{821F2B73-2022-4F75-9D92-6447C32307F6}">
      <dgm:prSet/>
      <dgm:spPr/>
      <dgm:t>
        <a:bodyPr/>
        <a:lstStyle/>
        <a:p>
          <a:endParaRPr lang="fi-FI" sz="2000">
            <a:solidFill>
              <a:schemeClr val="accent1"/>
            </a:solidFill>
          </a:endParaRPr>
        </a:p>
      </dgm:t>
    </dgm:pt>
    <dgm:pt modelId="{B3799E5C-E302-4242-BF21-3A24310AAD52}" type="sibTrans" cxnId="{821F2B73-2022-4F75-9D92-6447C32307F6}">
      <dgm:prSet/>
      <dgm:spPr/>
      <dgm:t>
        <a:bodyPr/>
        <a:lstStyle/>
        <a:p>
          <a:endParaRPr lang="fi-FI" sz="2000">
            <a:solidFill>
              <a:schemeClr val="accent1"/>
            </a:solidFill>
          </a:endParaRPr>
        </a:p>
      </dgm:t>
    </dgm:pt>
    <dgm:pt modelId="{4ECD4227-4749-41E3-A979-B399A50701FE}" type="asst">
      <dgm:prSet custT="1"/>
      <dgm:spPr/>
      <dgm:t>
        <a:bodyPr/>
        <a:lstStyle/>
        <a:p>
          <a:pPr algn="ctr">
            <a:lnSpc>
              <a:spcPct val="100000"/>
            </a:lnSpc>
            <a:spcAft>
              <a:spcPct val="35000"/>
            </a:spcAft>
            <a:buNone/>
          </a:pPr>
          <a:r>
            <a:rPr lang="fi-FI" sz="1800" b="1" kern="1200" dirty="0" err="1">
              <a:solidFill>
                <a:schemeClr val="accent1"/>
              </a:solidFill>
            </a:rPr>
            <a:t>REM-uni</a:t>
          </a:r>
          <a:endParaRPr lang="fi-FI" sz="1800" b="1" kern="1200" dirty="0">
            <a:solidFill>
              <a:schemeClr val="accent1"/>
            </a:solidFill>
          </a:endParaRPr>
        </a:p>
        <a:p>
          <a:pPr algn="ctr">
            <a:lnSpc>
              <a:spcPct val="100000"/>
            </a:lnSpc>
            <a:spcAft>
              <a:spcPct val="35000"/>
            </a:spcAft>
            <a:buNone/>
          </a:pPr>
          <a:r>
            <a:rPr lang="fi-FI" sz="1800" b="1" kern="1200" dirty="0">
              <a:solidFill>
                <a:schemeClr val="accent1"/>
              </a:solidFill>
            </a:rPr>
            <a:t>eli vilkeuni </a:t>
          </a:r>
          <a:r>
            <a:rPr lang="fi-FI" sz="1200" b="0" kern="1200" dirty="0">
              <a:solidFill>
                <a:srgbClr val="FFFFFF"/>
              </a:solidFill>
              <a:latin typeface="Calibri" panose="020F0502020204030204"/>
              <a:ea typeface="+mn-ea"/>
              <a:cs typeface="+mn-cs"/>
            </a:rPr>
            <a:t>(20 % yöunesta)</a:t>
          </a:r>
        </a:p>
        <a:p>
          <a:pPr algn="l">
            <a:lnSpc>
              <a:spcPct val="100000"/>
            </a:lnSpc>
            <a:spcAft>
              <a:spcPts val="0"/>
            </a:spcAft>
            <a:buFont typeface="Arial" panose="020B0604020202020204" pitchFamily="34" charset="0"/>
            <a:buChar char="•"/>
          </a:pPr>
          <a:r>
            <a:rPr lang="fi-FI" sz="1200" b="0" kern="1200" dirty="0">
              <a:solidFill>
                <a:srgbClr val="FFFFFF"/>
              </a:solidFill>
              <a:latin typeface="Calibri" panose="020F0502020204030204"/>
              <a:ea typeface="+mn-ea"/>
              <a:cs typeface="+mn-cs"/>
            </a:rPr>
            <a:t>- tapahtuu syvän unen vaiheiden välissä</a:t>
          </a:r>
        </a:p>
        <a:p>
          <a:pPr algn="l">
            <a:lnSpc>
              <a:spcPct val="100000"/>
            </a:lnSpc>
            <a:spcAft>
              <a:spcPts val="0"/>
            </a:spcAft>
            <a:buFont typeface="Arial" panose="020B0604020202020204" pitchFamily="34" charset="0"/>
            <a:buChar char="•"/>
          </a:pPr>
          <a:r>
            <a:rPr lang="fi-FI" sz="1200" b="0" kern="1200" dirty="0">
              <a:solidFill>
                <a:srgbClr val="FFFFFF"/>
              </a:solidFill>
              <a:latin typeface="Calibri" panose="020F0502020204030204"/>
              <a:ea typeface="+mn-ea"/>
              <a:cs typeface="+mn-cs"/>
            </a:rPr>
            <a:t>- vilkeunen aikana saatetaan havahtua</a:t>
          </a:r>
          <a:br>
            <a:rPr lang="fi-FI" sz="1200" b="0" kern="1200" dirty="0">
              <a:solidFill>
                <a:srgbClr val="FFFFFF"/>
              </a:solidFill>
              <a:latin typeface="Calibri" panose="020F0502020204030204"/>
              <a:ea typeface="+mn-ea"/>
              <a:cs typeface="+mn-cs"/>
            </a:rPr>
          </a:br>
          <a:r>
            <a:rPr lang="fi-FI" sz="1200" b="0" kern="1200" dirty="0">
              <a:solidFill>
                <a:srgbClr val="FFFFFF"/>
              </a:solidFill>
              <a:latin typeface="Calibri" panose="020F0502020204030204"/>
              <a:ea typeface="+mn-ea"/>
              <a:cs typeface="+mn-cs"/>
            </a:rPr>
            <a:t>   tai herätä</a:t>
          </a:r>
        </a:p>
        <a:p>
          <a:pPr algn="l">
            <a:lnSpc>
              <a:spcPct val="100000"/>
            </a:lnSpc>
            <a:spcAft>
              <a:spcPts val="0"/>
            </a:spcAft>
            <a:buFont typeface="Arial" panose="020B0604020202020204" pitchFamily="34" charset="0"/>
            <a:buChar char="•"/>
          </a:pPr>
          <a:r>
            <a:rPr lang="fi-FI" sz="1200" b="0" kern="1200" dirty="0">
              <a:solidFill>
                <a:srgbClr val="FFFFFF"/>
              </a:solidFill>
              <a:latin typeface="Calibri" panose="020F0502020204030204"/>
              <a:ea typeface="+mn-ea"/>
              <a:cs typeface="+mn-cs"/>
            </a:rPr>
            <a:t>- unet nähdään vilkeunen aikana</a:t>
          </a:r>
        </a:p>
      </dgm:t>
    </dgm:pt>
    <dgm:pt modelId="{78DDB7DC-01C4-47EA-96C9-B52372A2D52C}" type="sibTrans" cxnId="{3F6976A8-4B6B-4F7A-A51E-347AEAD15E8D}">
      <dgm:prSet/>
      <dgm:spPr/>
      <dgm:t>
        <a:bodyPr/>
        <a:lstStyle/>
        <a:p>
          <a:endParaRPr lang="fi-FI" sz="2000">
            <a:solidFill>
              <a:schemeClr val="accent1"/>
            </a:solidFill>
          </a:endParaRPr>
        </a:p>
      </dgm:t>
    </dgm:pt>
    <dgm:pt modelId="{EA5DA155-7D02-45C8-94DC-BCD49EDF2610}" type="parTrans" cxnId="{3F6976A8-4B6B-4F7A-A51E-347AEAD15E8D}">
      <dgm:prSet/>
      <dgm:spPr/>
      <dgm:t>
        <a:bodyPr/>
        <a:lstStyle/>
        <a:p>
          <a:endParaRPr lang="fi-FI" sz="2000">
            <a:solidFill>
              <a:schemeClr val="accent1"/>
            </a:solidFill>
          </a:endParaRPr>
        </a:p>
      </dgm:t>
    </dgm:pt>
    <dgm:pt modelId="{DD78572F-3136-43CF-BF1D-E4ACE232811C}">
      <dgm:prSet custT="1"/>
      <dgm:spPr/>
      <dgm:t>
        <a:bodyPr/>
        <a:lstStyle/>
        <a:p>
          <a:pPr marL="0" lvl="0" algn="ctr" defTabSz="800100">
            <a:lnSpc>
              <a:spcPct val="100000"/>
            </a:lnSpc>
            <a:spcBef>
              <a:spcPct val="0"/>
            </a:spcBef>
            <a:spcAft>
              <a:spcPct val="35000"/>
            </a:spcAft>
            <a:buNone/>
          </a:pPr>
          <a:r>
            <a:rPr lang="fi-FI" sz="1800" b="1" kern="1200" dirty="0">
              <a:solidFill>
                <a:schemeClr val="accent1"/>
              </a:solidFill>
            </a:rPr>
            <a:t>Syvä uni</a:t>
          </a:r>
        </a:p>
        <a:p>
          <a:pPr marL="0" lvl="0" algn="l" defTabSz="800100">
            <a:lnSpc>
              <a:spcPct val="100000"/>
            </a:lnSpc>
            <a:spcBef>
              <a:spcPct val="0"/>
            </a:spcBef>
            <a:spcAft>
              <a:spcPts val="0"/>
            </a:spcAft>
            <a:buNone/>
          </a:pPr>
          <a:r>
            <a:rPr lang="fi-FI" sz="1200" b="0" kern="1200" dirty="0">
              <a:solidFill>
                <a:schemeClr val="accent1"/>
              </a:solidFill>
            </a:rPr>
            <a:t>- 15-20 % </a:t>
          </a:r>
          <a:r>
            <a:rPr lang="fi-FI" sz="1200" b="0" kern="1200" dirty="0">
              <a:solidFill>
                <a:srgbClr val="FFFFFF"/>
              </a:solidFill>
              <a:latin typeface="Calibri" panose="020F0502020204030204"/>
              <a:ea typeface="+mn-ea"/>
              <a:cs typeface="+mn-cs"/>
            </a:rPr>
            <a:t>yöunesta (enemmän alkuyöstä)</a:t>
          </a:r>
        </a:p>
        <a:p>
          <a:pPr marL="0" lvl="0" algn="l" defTabSz="800100">
            <a:lnSpc>
              <a:spcPct val="100000"/>
            </a:lnSpc>
            <a:spcBef>
              <a:spcPct val="0"/>
            </a:spcBef>
            <a:spcAft>
              <a:spcPts val="0"/>
            </a:spcAft>
            <a:buFont typeface="Arial" panose="020B0604020202020204" pitchFamily="34" charset="0"/>
            <a:buNone/>
          </a:pPr>
          <a:r>
            <a:rPr lang="fi-FI" sz="1200" b="0" kern="1200" dirty="0">
              <a:solidFill>
                <a:srgbClr val="FFFFFF"/>
              </a:solidFill>
              <a:latin typeface="Calibri" panose="020F0502020204030204"/>
              <a:ea typeface="+mn-ea"/>
              <a:cs typeface="+mn-cs"/>
            </a:rPr>
            <a:t>- 3-6 syvän unen vaihetta, joiden aikana</a:t>
          </a:r>
          <a:br>
            <a:rPr lang="fi-FI" sz="1200" b="0" kern="1200" dirty="0">
              <a:solidFill>
                <a:srgbClr val="FFFFFF"/>
              </a:solidFill>
              <a:latin typeface="Calibri" panose="020F0502020204030204"/>
              <a:ea typeface="+mn-ea"/>
              <a:cs typeface="+mn-cs"/>
            </a:rPr>
          </a:br>
          <a:r>
            <a:rPr lang="fi-FI" sz="1200" b="0" kern="1200" dirty="0">
              <a:solidFill>
                <a:srgbClr val="FFFFFF"/>
              </a:solidFill>
              <a:latin typeface="Calibri" panose="020F0502020204030204"/>
              <a:ea typeface="+mn-ea"/>
              <a:cs typeface="+mn-cs"/>
            </a:rPr>
            <a:t>   tapahtuvat tärkeimmät </a:t>
          </a:r>
          <a:r>
            <a:rPr lang="fi-FI" sz="1200" b="0" kern="1200" dirty="0" err="1">
              <a:solidFill>
                <a:srgbClr val="FFFFFF"/>
              </a:solidFill>
              <a:latin typeface="Calibri" panose="020F0502020204030204"/>
              <a:ea typeface="+mn-ea"/>
              <a:cs typeface="+mn-cs"/>
            </a:rPr>
            <a:t>palautusmisprosessit</a:t>
          </a:r>
          <a:endParaRPr lang="fi-FI" sz="1200" b="0" kern="1200" dirty="0">
            <a:solidFill>
              <a:srgbClr val="FFFFFF"/>
            </a:solidFill>
            <a:latin typeface="Calibri" panose="020F0502020204030204"/>
            <a:ea typeface="+mn-ea"/>
            <a:cs typeface="+mn-cs"/>
          </a:endParaRPr>
        </a:p>
      </dgm:t>
    </dgm:pt>
    <dgm:pt modelId="{6C454D88-9F50-40CA-8C1F-B1D5B206A515}" type="parTrans" cxnId="{B6AC35FD-761B-45CD-B507-0FEB3CECE192}">
      <dgm:prSet/>
      <dgm:spPr/>
      <dgm:t>
        <a:bodyPr/>
        <a:lstStyle/>
        <a:p>
          <a:endParaRPr lang="fi-FI" sz="2000">
            <a:solidFill>
              <a:schemeClr val="accent1"/>
            </a:solidFill>
          </a:endParaRPr>
        </a:p>
      </dgm:t>
    </dgm:pt>
    <dgm:pt modelId="{7EAA1511-D4F2-4A33-8495-E346A5918A38}" type="sibTrans" cxnId="{B6AC35FD-761B-45CD-B507-0FEB3CECE192}">
      <dgm:prSet/>
      <dgm:spPr/>
      <dgm:t>
        <a:bodyPr/>
        <a:lstStyle/>
        <a:p>
          <a:endParaRPr lang="fi-FI" sz="2000" dirty="0">
            <a:solidFill>
              <a:schemeClr val="accent1"/>
            </a:solidFill>
          </a:endParaRPr>
        </a:p>
      </dgm:t>
    </dgm:pt>
    <dgm:pt modelId="{523F7DCA-7E83-4501-B37A-46C901C2FC0B}" type="pres">
      <dgm:prSet presAssocID="{A8C669C9-899C-493F-BA01-837A589A3A95}" presName="Name0" presStyleCnt="0">
        <dgm:presLayoutVars>
          <dgm:chPref val="1"/>
          <dgm:dir/>
          <dgm:animOne val="branch"/>
          <dgm:animLvl val="lvl"/>
          <dgm:resizeHandles val="exact"/>
        </dgm:presLayoutVars>
      </dgm:prSet>
      <dgm:spPr/>
    </dgm:pt>
    <dgm:pt modelId="{36B75C54-0B96-44E6-B98F-0BD8C75D1BE7}" type="pres">
      <dgm:prSet presAssocID="{AF5DE430-50E9-408B-BF6A-18C82BA62599}" presName="root1" presStyleCnt="0"/>
      <dgm:spPr/>
    </dgm:pt>
    <dgm:pt modelId="{2E70BFD3-D56A-4A59-B34D-3858ECFE2E74}" type="pres">
      <dgm:prSet presAssocID="{AF5DE430-50E9-408B-BF6A-18C82BA62599}" presName="LevelOneTextNode" presStyleLbl="node0" presStyleIdx="0" presStyleCnt="1">
        <dgm:presLayoutVars>
          <dgm:chPref val="3"/>
        </dgm:presLayoutVars>
      </dgm:prSet>
      <dgm:spPr/>
    </dgm:pt>
    <dgm:pt modelId="{463FE744-E8D9-42F7-B57C-EF854789D9A8}" type="pres">
      <dgm:prSet presAssocID="{AF5DE430-50E9-408B-BF6A-18C82BA62599}" presName="level2hierChild" presStyleCnt="0"/>
      <dgm:spPr/>
    </dgm:pt>
    <dgm:pt modelId="{1EB44B62-5DEA-4983-BD36-3288D066608A}" type="pres">
      <dgm:prSet presAssocID="{61BB1030-4B7E-40EF-9900-F66B405F3E93}" presName="conn2-1" presStyleLbl="parChTrans1D2" presStyleIdx="0" presStyleCnt="2"/>
      <dgm:spPr/>
    </dgm:pt>
    <dgm:pt modelId="{A80589F7-D29A-43E6-AFEC-98F86E0DF1AB}" type="pres">
      <dgm:prSet presAssocID="{61BB1030-4B7E-40EF-9900-F66B405F3E93}" presName="connTx" presStyleLbl="parChTrans1D2" presStyleIdx="0" presStyleCnt="2"/>
      <dgm:spPr/>
    </dgm:pt>
    <dgm:pt modelId="{3107E44B-CB06-479B-8A79-6005A7185B86}" type="pres">
      <dgm:prSet presAssocID="{9B1E0621-53BE-4137-AF93-55DD4203AACF}" presName="root2" presStyleCnt="0"/>
      <dgm:spPr/>
    </dgm:pt>
    <dgm:pt modelId="{2C99BB18-AE87-4A8F-95FE-FC05F9FD5E44}" type="pres">
      <dgm:prSet presAssocID="{9B1E0621-53BE-4137-AF93-55DD4203AACF}" presName="LevelTwoTextNode" presStyleLbl="asst1" presStyleIdx="0" presStyleCnt="2" custScaleY="109910">
        <dgm:presLayoutVars>
          <dgm:chPref val="3"/>
        </dgm:presLayoutVars>
      </dgm:prSet>
      <dgm:spPr/>
    </dgm:pt>
    <dgm:pt modelId="{CD027559-1853-43BB-BA02-808AE1B99D8E}" type="pres">
      <dgm:prSet presAssocID="{9B1E0621-53BE-4137-AF93-55DD4203AACF}" presName="level3hierChild" presStyleCnt="0"/>
      <dgm:spPr/>
    </dgm:pt>
    <dgm:pt modelId="{A15805F8-A255-415B-BF37-59CD0760E087}" type="pres">
      <dgm:prSet presAssocID="{5ED7769B-29E2-470B-BA03-F15A2577F62D}" presName="conn2-1" presStyleLbl="parChTrans1D3" presStyleIdx="0" presStyleCnt="2"/>
      <dgm:spPr/>
    </dgm:pt>
    <dgm:pt modelId="{2DDB627A-7963-49E6-9740-6D4F57290780}" type="pres">
      <dgm:prSet presAssocID="{5ED7769B-29E2-470B-BA03-F15A2577F62D}" presName="connTx" presStyleLbl="parChTrans1D3" presStyleIdx="0" presStyleCnt="2"/>
      <dgm:spPr/>
    </dgm:pt>
    <dgm:pt modelId="{F7B876DD-AB63-4F0D-8EC6-281F230CE227}" type="pres">
      <dgm:prSet presAssocID="{737602DD-7954-49D3-96FF-482FF8C9A67B}" presName="root2" presStyleCnt="0"/>
      <dgm:spPr/>
    </dgm:pt>
    <dgm:pt modelId="{E56C77F6-AC10-41E8-85D4-E6655851DB6B}" type="pres">
      <dgm:prSet presAssocID="{737602DD-7954-49D3-96FF-482FF8C9A67B}" presName="LevelTwoTextNode" presStyleLbl="node3" presStyleIdx="0" presStyleCnt="2" custScaleX="114643" custScaleY="203349">
        <dgm:presLayoutVars>
          <dgm:chPref val="3"/>
        </dgm:presLayoutVars>
      </dgm:prSet>
      <dgm:spPr/>
    </dgm:pt>
    <dgm:pt modelId="{E7689265-99E8-4299-ACB5-8B6E61805738}" type="pres">
      <dgm:prSet presAssocID="{737602DD-7954-49D3-96FF-482FF8C9A67B}" presName="level3hierChild" presStyleCnt="0"/>
      <dgm:spPr/>
    </dgm:pt>
    <dgm:pt modelId="{6C239D0E-AD30-41F4-A290-6DFF5C785C1F}" type="pres">
      <dgm:prSet presAssocID="{6C454D88-9F50-40CA-8C1F-B1D5B206A515}" presName="conn2-1" presStyleLbl="parChTrans1D3" presStyleIdx="1" presStyleCnt="2"/>
      <dgm:spPr/>
    </dgm:pt>
    <dgm:pt modelId="{E66EA30C-4738-4C9F-8511-DD58C8B176D4}" type="pres">
      <dgm:prSet presAssocID="{6C454D88-9F50-40CA-8C1F-B1D5B206A515}" presName="connTx" presStyleLbl="parChTrans1D3" presStyleIdx="1" presStyleCnt="2"/>
      <dgm:spPr/>
    </dgm:pt>
    <dgm:pt modelId="{F2C10FF7-DB1C-4635-9513-092CE7B64C18}" type="pres">
      <dgm:prSet presAssocID="{DD78572F-3136-43CF-BF1D-E4ACE232811C}" presName="root2" presStyleCnt="0"/>
      <dgm:spPr/>
    </dgm:pt>
    <dgm:pt modelId="{BE0961FA-BB11-4D6B-8685-8D1928A7FC5B}" type="pres">
      <dgm:prSet presAssocID="{DD78572F-3136-43CF-BF1D-E4ACE232811C}" presName="LevelTwoTextNode" presStyleLbl="node3" presStyleIdx="1" presStyleCnt="2" custScaleX="115313" custScaleY="168294">
        <dgm:presLayoutVars>
          <dgm:chPref val="3"/>
        </dgm:presLayoutVars>
      </dgm:prSet>
      <dgm:spPr/>
    </dgm:pt>
    <dgm:pt modelId="{2D8E8325-FED6-4149-A45F-728C3F36687D}" type="pres">
      <dgm:prSet presAssocID="{DD78572F-3136-43CF-BF1D-E4ACE232811C}" presName="level3hierChild" presStyleCnt="0"/>
      <dgm:spPr/>
    </dgm:pt>
    <dgm:pt modelId="{69859711-4359-405D-9D59-699DB922E795}" type="pres">
      <dgm:prSet presAssocID="{EA5DA155-7D02-45C8-94DC-BCD49EDF2610}" presName="conn2-1" presStyleLbl="parChTrans1D2" presStyleIdx="1" presStyleCnt="2"/>
      <dgm:spPr/>
    </dgm:pt>
    <dgm:pt modelId="{6355F07D-BFA8-41E1-AAA0-D1A9DEE8AA34}" type="pres">
      <dgm:prSet presAssocID="{EA5DA155-7D02-45C8-94DC-BCD49EDF2610}" presName="connTx" presStyleLbl="parChTrans1D2" presStyleIdx="1" presStyleCnt="2"/>
      <dgm:spPr/>
    </dgm:pt>
    <dgm:pt modelId="{347F9406-AFC4-47E8-9309-F7ACFE2556DB}" type="pres">
      <dgm:prSet presAssocID="{4ECD4227-4749-41E3-A979-B399A50701FE}" presName="root2" presStyleCnt="0"/>
      <dgm:spPr/>
    </dgm:pt>
    <dgm:pt modelId="{02398888-6BCA-4801-984B-6A8A2F87E893}" type="pres">
      <dgm:prSet presAssocID="{4ECD4227-4749-41E3-A979-B399A50701FE}" presName="LevelTwoTextNode" presStyleLbl="asst1" presStyleIdx="1" presStyleCnt="2" custScaleY="223103">
        <dgm:presLayoutVars>
          <dgm:chPref val="3"/>
        </dgm:presLayoutVars>
      </dgm:prSet>
      <dgm:spPr/>
    </dgm:pt>
    <dgm:pt modelId="{C6D7C96B-D3BE-4EEB-A634-613A2021BD67}" type="pres">
      <dgm:prSet presAssocID="{4ECD4227-4749-41E3-A979-B399A50701FE}" presName="level3hierChild" presStyleCnt="0"/>
      <dgm:spPr/>
    </dgm:pt>
  </dgm:ptLst>
  <dgm:cxnLst>
    <dgm:cxn modelId="{4BC45D06-4210-4FFF-A8F9-9C31B6118638}" type="presOf" srcId="{4ECD4227-4749-41E3-A979-B399A50701FE}" destId="{02398888-6BCA-4801-984B-6A8A2F87E893}" srcOrd="0" destOrd="0" presId="urn:microsoft.com/office/officeart/2008/layout/HorizontalMultiLevelHierarchy"/>
    <dgm:cxn modelId="{B1B4DD0D-5BF0-4D88-9BD1-2DB86F0C625B}" type="presOf" srcId="{6C454D88-9F50-40CA-8C1F-B1D5B206A515}" destId="{E66EA30C-4738-4C9F-8511-DD58C8B176D4}" srcOrd="1" destOrd="0" presId="urn:microsoft.com/office/officeart/2008/layout/HorizontalMultiLevelHierarchy"/>
    <dgm:cxn modelId="{D76FB913-EAC2-41DC-99A8-63C200A4E1FA}" type="presOf" srcId="{5ED7769B-29E2-470B-BA03-F15A2577F62D}" destId="{A15805F8-A255-415B-BF37-59CD0760E087}" srcOrd="0" destOrd="0" presId="urn:microsoft.com/office/officeart/2008/layout/HorizontalMultiLevelHierarchy"/>
    <dgm:cxn modelId="{88460E1E-7604-49DA-A55B-F6D70CDD06A2}" srcId="{A8C669C9-899C-493F-BA01-837A589A3A95}" destId="{AF5DE430-50E9-408B-BF6A-18C82BA62599}" srcOrd="0" destOrd="0" parTransId="{706AFEA8-96EC-45FC-A4C9-DEA0652FEA6B}" sibTransId="{33B3BFD5-C381-45C7-B139-64C90C438A60}"/>
    <dgm:cxn modelId="{5A1A8563-7103-49EC-95CD-244AF903475A}" type="presOf" srcId="{9B1E0621-53BE-4137-AF93-55DD4203AACF}" destId="{2C99BB18-AE87-4A8F-95FE-FC05F9FD5E44}" srcOrd="0" destOrd="0" presId="urn:microsoft.com/office/officeart/2008/layout/HorizontalMultiLevelHierarchy"/>
    <dgm:cxn modelId="{774FFD44-1CED-4D21-B89C-165C05479791}" type="presOf" srcId="{EA5DA155-7D02-45C8-94DC-BCD49EDF2610}" destId="{6355F07D-BFA8-41E1-AAA0-D1A9DEE8AA34}" srcOrd="1" destOrd="0" presId="urn:microsoft.com/office/officeart/2008/layout/HorizontalMultiLevelHierarchy"/>
    <dgm:cxn modelId="{303A906B-9370-4A1A-A8F3-18EECF635AA7}" type="presOf" srcId="{61BB1030-4B7E-40EF-9900-F66B405F3E93}" destId="{A80589F7-D29A-43E6-AFEC-98F86E0DF1AB}" srcOrd="1" destOrd="0" presId="urn:microsoft.com/office/officeart/2008/layout/HorizontalMultiLevelHierarchy"/>
    <dgm:cxn modelId="{821F2B73-2022-4F75-9D92-6447C32307F6}" srcId="{9B1E0621-53BE-4137-AF93-55DD4203AACF}" destId="{737602DD-7954-49D3-96FF-482FF8C9A67B}" srcOrd="0" destOrd="0" parTransId="{5ED7769B-29E2-470B-BA03-F15A2577F62D}" sibTransId="{B3799E5C-E302-4242-BF21-3A24310AAD52}"/>
    <dgm:cxn modelId="{3B0B7478-A67A-483D-B9A1-F140CD68B0A4}" type="presOf" srcId="{737602DD-7954-49D3-96FF-482FF8C9A67B}" destId="{E56C77F6-AC10-41E8-85D4-E6655851DB6B}" srcOrd="0" destOrd="0" presId="urn:microsoft.com/office/officeart/2008/layout/HorizontalMultiLevelHierarchy"/>
    <dgm:cxn modelId="{5C7DC08C-94BA-411D-A2B5-FF6F7E1580C2}" type="presOf" srcId="{6C454D88-9F50-40CA-8C1F-B1D5B206A515}" destId="{6C239D0E-AD30-41F4-A290-6DFF5C785C1F}" srcOrd="0" destOrd="0" presId="urn:microsoft.com/office/officeart/2008/layout/HorizontalMultiLevelHierarchy"/>
    <dgm:cxn modelId="{3F6976A8-4B6B-4F7A-A51E-347AEAD15E8D}" srcId="{AF5DE430-50E9-408B-BF6A-18C82BA62599}" destId="{4ECD4227-4749-41E3-A979-B399A50701FE}" srcOrd="1" destOrd="0" parTransId="{EA5DA155-7D02-45C8-94DC-BCD49EDF2610}" sibTransId="{78DDB7DC-01C4-47EA-96C9-B52372A2D52C}"/>
    <dgm:cxn modelId="{156E53AE-A07E-4F9F-A9D0-7BB7D4525B32}" type="presOf" srcId="{61BB1030-4B7E-40EF-9900-F66B405F3E93}" destId="{1EB44B62-5DEA-4983-BD36-3288D066608A}" srcOrd="0" destOrd="0" presId="urn:microsoft.com/office/officeart/2008/layout/HorizontalMultiLevelHierarchy"/>
    <dgm:cxn modelId="{426561B1-73B8-43C4-9360-E4EB331136B6}" type="presOf" srcId="{DD78572F-3136-43CF-BF1D-E4ACE232811C}" destId="{BE0961FA-BB11-4D6B-8685-8D1928A7FC5B}" srcOrd="0" destOrd="0" presId="urn:microsoft.com/office/officeart/2008/layout/HorizontalMultiLevelHierarchy"/>
    <dgm:cxn modelId="{189897B5-6852-4BF5-B9C1-9C045579067E}" type="presOf" srcId="{EA5DA155-7D02-45C8-94DC-BCD49EDF2610}" destId="{69859711-4359-405D-9D59-699DB922E795}" srcOrd="0" destOrd="0" presId="urn:microsoft.com/office/officeart/2008/layout/HorizontalMultiLevelHierarchy"/>
    <dgm:cxn modelId="{B42DDCBC-4D66-48F9-B763-9AA84F2F9862}" type="presOf" srcId="{5ED7769B-29E2-470B-BA03-F15A2577F62D}" destId="{2DDB627A-7963-49E6-9740-6D4F57290780}" srcOrd="1" destOrd="0" presId="urn:microsoft.com/office/officeart/2008/layout/HorizontalMultiLevelHierarchy"/>
    <dgm:cxn modelId="{D244F4DA-77E2-4540-9166-A91A60129E59}" type="presOf" srcId="{A8C669C9-899C-493F-BA01-837A589A3A95}" destId="{523F7DCA-7E83-4501-B37A-46C901C2FC0B}" srcOrd="0" destOrd="0" presId="urn:microsoft.com/office/officeart/2008/layout/HorizontalMultiLevelHierarchy"/>
    <dgm:cxn modelId="{502D62E3-6BBB-4650-89DB-01D3BE6D87B1}" srcId="{AF5DE430-50E9-408B-BF6A-18C82BA62599}" destId="{9B1E0621-53BE-4137-AF93-55DD4203AACF}" srcOrd="0" destOrd="0" parTransId="{61BB1030-4B7E-40EF-9900-F66B405F3E93}" sibTransId="{418E4F0C-457E-4E3B-851C-C20B4E56CAC9}"/>
    <dgm:cxn modelId="{3967D8F7-A885-432F-ADBA-C09FFEB71738}" type="presOf" srcId="{AF5DE430-50E9-408B-BF6A-18C82BA62599}" destId="{2E70BFD3-D56A-4A59-B34D-3858ECFE2E74}" srcOrd="0" destOrd="0" presId="urn:microsoft.com/office/officeart/2008/layout/HorizontalMultiLevelHierarchy"/>
    <dgm:cxn modelId="{B6AC35FD-761B-45CD-B507-0FEB3CECE192}" srcId="{9B1E0621-53BE-4137-AF93-55DD4203AACF}" destId="{DD78572F-3136-43CF-BF1D-E4ACE232811C}" srcOrd="1" destOrd="0" parTransId="{6C454D88-9F50-40CA-8C1F-B1D5B206A515}" sibTransId="{7EAA1511-D4F2-4A33-8495-E346A5918A38}"/>
    <dgm:cxn modelId="{28F0A32E-7B71-400A-B7DA-0C4769FAD023}" type="presParOf" srcId="{523F7DCA-7E83-4501-B37A-46C901C2FC0B}" destId="{36B75C54-0B96-44E6-B98F-0BD8C75D1BE7}" srcOrd="0" destOrd="0" presId="urn:microsoft.com/office/officeart/2008/layout/HorizontalMultiLevelHierarchy"/>
    <dgm:cxn modelId="{12B8FA12-D094-471A-86BC-CBF957C8331B}" type="presParOf" srcId="{36B75C54-0B96-44E6-B98F-0BD8C75D1BE7}" destId="{2E70BFD3-D56A-4A59-B34D-3858ECFE2E74}" srcOrd="0" destOrd="0" presId="urn:microsoft.com/office/officeart/2008/layout/HorizontalMultiLevelHierarchy"/>
    <dgm:cxn modelId="{0B647BFC-ABD5-46D8-9EF1-6D8E0FB86CDC}" type="presParOf" srcId="{36B75C54-0B96-44E6-B98F-0BD8C75D1BE7}" destId="{463FE744-E8D9-42F7-B57C-EF854789D9A8}" srcOrd="1" destOrd="0" presId="urn:microsoft.com/office/officeart/2008/layout/HorizontalMultiLevelHierarchy"/>
    <dgm:cxn modelId="{C734C66B-D803-43FF-83F1-F3A57DF5D2FD}" type="presParOf" srcId="{463FE744-E8D9-42F7-B57C-EF854789D9A8}" destId="{1EB44B62-5DEA-4983-BD36-3288D066608A}" srcOrd="0" destOrd="0" presId="urn:microsoft.com/office/officeart/2008/layout/HorizontalMultiLevelHierarchy"/>
    <dgm:cxn modelId="{44AE736A-2AE9-4835-BC28-E7796C5A89F6}" type="presParOf" srcId="{1EB44B62-5DEA-4983-BD36-3288D066608A}" destId="{A80589F7-D29A-43E6-AFEC-98F86E0DF1AB}" srcOrd="0" destOrd="0" presId="urn:microsoft.com/office/officeart/2008/layout/HorizontalMultiLevelHierarchy"/>
    <dgm:cxn modelId="{EC12A88F-1AA4-4CA7-8761-B9C2E0A7389A}" type="presParOf" srcId="{463FE744-E8D9-42F7-B57C-EF854789D9A8}" destId="{3107E44B-CB06-479B-8A79-6005A7185B86}" srcOrd="1" destOrd="0" presId="urn:microsoft.com/office/officeart/2008/layout/HorizontalMultiLevelHierarchy"/>
    <dgm:cxn modelId="{F8ACACA7-E57E-4181-9527-52EED7E65F30}" type="presParOf" srcId="{3107E44B-CB06-479B-8A79-6005A7185B86}" destId="{2C99BB18-AE87-4A8F-95FE-FC05F9FD5E44}" srcOrd="0" destOrd="0" presId="urn:microsoft.com/office/officeart/2008/layout/HorizontalMultiLevelHierarchy"/>
    <dgm:cxn modelId="{C6FC259C-84C5-4FAB-8552-2F37D2B3E55C}" type="presParOf" srcId="{3107E44B-CB06-479B-8A79-6005A7185B86}" destId="{CD027559-1853-43BB-BA02-808AE1B99D8E}" srcOrd="1" destOrd="0" presId="urn:microsoft.com/office/officeart/2008/layout/HorizontalMultiLevelHierarchy"/>
    <dgm:cxn modelId="{0FC57FD4-F334-4B0A-ACA8-65A82454AA39}" type="presParOf" srcId="{CD027559-1853-43BB-BA02-808AE1B99D8E}" destId="{A15805F8-A255-415B-BF37-59CD0760E087}" srcOrd="0" destOrd="0" presId="urn:microsoft.com/office/officeart/2008/layout/HorizontalMultiLevelHierarchy"/>
    <dgm:cxn modelId="{90C8E249-99E7-4EDC-83B6-31F3EF6C2BB9}" type="presParOf" srcId="{A15805F8-A255-415B-BF37-59CD0760E087}" destId="{2DDB627A-7963-49E6-9740-6D4F57290780}" srcOrd="0" destOrd="0" presId="urn:microsoft.com/office/officeart/2008/layout/HorizontalMultiLevelHierarchy"/>
    <dgm:cxn modelId="{C1716990-A39E-4327-8DCB-C5D054BF8323}" type="presParOf" srcId="{CD027559-1853-43BB-BA02-808AE1B99D8E}" destId="{F7B876DD-AB63-4F0D-8EC6-281F230CE227}" srcOrd="1" destOrd="0" presId="urn:microsoft.com/office/officeart/2008/layout/HorizontalMultiLevelHierarchy"/>
    <dgm:cxn modelId="{7760EA1F-1E67-425B-A74C-B0726908CE35}" type="presParOf" srcId="{F7B876DD-AB63-4F0D-8EC6-281F230CE227}" destId="{E56C77F6-AC10-41E8-85D4-E6655851DB6B}" srcOrd="0" destOrd="0" presId="urn:microsoft.com/office/officeart/2008/layout/HorizontalMultiLevelHierarchy"/>
    <dgm:cxn modelId="{D2002C1D-43AF-4A52-8D84-325A061B691A}" type="presParOf" srcId="{F7B876DD-AB63-4F0D-8EC6-281F230CE227}" destId="{E7689265-99E8-4299-ACB5-8B6E61805738}" srcOrd="1" destOrd="0" presId="urn:microsoft.com/office/officeart/2008/layout/HorizontalMultiLevelHierarchy"/>
    <dgm:cxn modelId="{7027B04C-0413-492F-ACBA-309228B4801D}" type="presParOf" srcId="{CD027559-1853-43BB-BA02-808AE1B99D8E}" destId="{6C239D0E-AD30-41F4-A290-6DFF5C785C1F}" srcOrd="2" destOrd="0" presId="urn:microsoft.com/office/officeart/2008/layout/HorizontalMultiLevelHierarchy"/>
    <dgm:cxn modelId="{F6554104-EA79-49EF-9886-0F8218312654}" type="presParOf" srcId="{6C239D0E-AD30-41F4-A290-6DFF5C785C1F}" destId="{E66EA30C-4738-4C9F-8511-DD58C8B176D4}" srcOrd="0" destOrd="0" presId="urn:microsoft.com/office/officeart/2008/layout/HorizontalMultiLevelHierarchy"/>
    <dgm:cxn modelId="{8CCD3B7B-F344-4F81-8BB3-232E94BEE57F}" type="presParOf" srcId="{CD027559-1853-43BB-BA02-808AE1B99D8E}" destId="{F2C10FF7-DB1C-4635-9513-092CE7B64C18}" srcOrd="3" destOrd="0" presId="urn:microsoft.com/office/officeart/2008/layout/HorizontalMultiLevelHierarchy"/>
    <dgm:cxn modelId="{F0AFEA6B-CCDD-4CF7-83C5-D096456F6726}" type="presParOf" srcId="{F2C10FF7-DB1C-4635-9513-092CE7B64C18}" destId="{BE0961FA-BB11-4D6B-8685-8D1928A7FC5B}" srcOrd="0" destOrd="0" presId="urn:microsoft.com/office/officeart/2008/layout/HorizontalMultiLevelHierarchy"/>
    <dgm:cxn modelId="{8CA318EE-66FA-4EDD-8355-796316C59224}" type="presParOf" srcId="{F2C10FF7-DB1C-4635-9513-092CE7B64C18}" destId="{2D8E8325-FED6-4149-A45F-728C3F36687D}" srcOrd="1" destOrd="0" presId="urn:microsoft.com/office/officeart/2008/layout/HorizontalMultiLevelHierarchy"/>
    <dgm:cxn modelId="{C4DFA7BD-0A4F-413B-9397-1C607843FB38}" type="presParOf" srcId="{463FE744-E8D9-42F7-B57C-EF854789D9A8}" destId="{69859711-4359-405D-9D59-699DB922E795}" srcOrd="2" destOrd="0" presId="urn:microsoft.com/office/officeart/2008/layout/HorizontalMultiLevelHierarchy"/>
    <dgm:cxn modelId="{D45B8440-8817-4B12-82FE-76C838D73B20}" type="presParOf" srcId="{69859711-4359-405D-9D59-699DB922E795}" destId="{6355F07D-BFA8-41E1-AAA0-D1A9DEE8AA34}" srcOrd="0" destOrd="0" presId="urn:microsoft.com/office/officeart/2008/layout/HorizontalMultiLevelHierarchy"/>
    <dgm:cxn modelId="{286EE486-ACC7-4E06-AFDC-79513013F519}" type="presParOf" srcId="{463FE744-E8D9-42F7-B57C-EF854789D9A8}" destId="{347F9406-AFC4-47E8-9309-F7ACFE2556DB}" srcOrd="3" destOrd="0" presId="urn:microsoft.com/office/officeart/2008/layout/HorizontalMultiLevelHierarchy"/>
    <dgm:cxn modelId="{FC737CC2-779E-42FA-901E-5113DE00AEBC}" type="presParOf" srcId="{347F9406-AFC4-47E8-9309-F7ACFE2556DB}" destId="{02398888-6BCA-4801-984B-6A8A2F87E893}" srcOrd="0" destOrd="0" presId="urn:microsoft.com/office/officeart/2008/layout/HorizontalMultiLevelHierarchy"/>
    <dgm:cxn modelId="{A2B30D00-B653-4D60-BE9C-48D47170E3D9}" type="presParOf" srcId="{347F9406-AFC4-47E8-9309-F7ACFE2556DB}" destId="{C6D7C96B-D3BE-4EEB-A634-613A2021BD67}"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59711-4359-405D-9D59-699DB922E795}">
      <dsp:nvSpPr>
        <dsp:cNvPr id="0" name=""/>
        <dsp:cNvSpPr/>
      </dsp:nvSpPr>
      <dsp:spPr>
        <a:xfrm>
          <a:off x="1607428" y="2660297"/>
          <a:ext cx="540630" cy="555918"/>
        </a:xfrm>
        <a:custGeom>
          <a:avLst/>
          <a:gdLst/>
          <a:ahLst/>
          <a:cxnLst/>
          <a:rect l="0" t="0" r="0" b="0"/>
          <a:pathLst>
            <a:path>
              <a:moveTo>
                <a:pt x="0" y="0"/>
              </a:moveTo>
              <a:lnTo>
                <a:pt x="270315" y="0"/>
              </a:lnTo>
              <a:lnTo>
                <a:pt x="270315" y="555918"/>
              </a:lnTo>
              <a:lnTo>
                <a:pt x="540630" y="555918"/>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i-FI" sz="500" kern="1200">
            <a:solidFill>
              <a:schemeClr val="accent1"/>
            </a:solidFill>
          </a:endParaRPr>
        </a:p>
      </dsp:txBody>
      <dsp:txXfrm>
        <a:off x="1858357" y="2918870"/>
        <a:ext cx="38772" cy="38772"/>
      </dsp:txXfrm>
    </dsp:sp>
    <dsp:sp modelId="{6C239D0E-AD30-41F4-A290-6DFF5C785C1F}">
      <dsp:nvSpPr>
        <dsp:cNvPr id="0" name=""/>
        <dsp:cNvSpPr/>
      </dsp:nvSpPr>
      <dsp:spPr>
        <a:xfrm>
          <a:off x="4851211" y="1637949"/>
          <a:ext cx="540630" cy="940948"/>
        </a:xfrm>
        <a:custGeom>
          <a:avLst/>
          <a:gdLst/>
          <a:ahLst/>
          <a:cxnLst/>
          <a:rect l="0" t="0" r="0" b="0"/>
          <a:pathLst>
            <a:path>
              <a:moveTo>
                <a:pt x="0" y="0"/>
              </a:moveTo>
              <a:lnTo>
                <a:pt x="270315" y="0"/>
              </a:lnTo>
              <a:lnTo>
                <a:pt x="270315" y="940948"/>
              </a:lnTo>
              <a:lnTo>
                <a:pt x="540630" y="940948"/>
              </a:lnTo>
            </a:path>
          </a:pathLst>
        </a:custGeom>
        <a:noFill/>
        <a:ln w="12700" cap="flat" cmpd="sng" algn="ctr">
          <a:solidFill>
            <a:schemeClr val="accent2">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i-FI" sz="500" kern="1200">
            <a:solidFill>
              <a:schemeClr val="accent1"/>
            </a:solidFill>
          </a:endParaRPr>
        </a:p>
      </dsp:txBody>
      <dsp:txXfrm>
        <a:off x="5094396" y="2081294"/>
        <a:ext cx="54260" cy="54260"/>
      </dsp:txXfrm>
    </dsp:sp>
    <dsp:sp modelId="{A15805F8-A255-415B-BF37-59CD0760E087}">
      <dsp:nvSpPr>
        <dsp:cNvPr id="0" name=""/>
        <dsp:cNvSpPr/>
      </dsp:nvSpPr>
      <dsp:spPr>
        <a:xfrm>
          <a:off x="4851211" y="841451"/>
          <a:ext cx="540630" cy="796498"/>
        </a:xfrm>
        <a:custGeom>
          <a:avLst/>
          <a:gdLst/>
          <a:ahLst/>
          <a:cxnLst/>
          <a:rect l="0" t="0" r="0" b="0"/>
          <a:pathLst>
            <a:path>
              <a:moveTo>
                <a:pt x="0" y="796498"/>
              </a:moveTo>
              <a:lnTo>
                <a:pt x="270315" y="796498"/>
              </a:lnTo>
              <a:lnTo>
                <a:pt x="270315" y="0"/>
              </a:lnTo>
              <a:lnTo>
                <a:pt x="540630" y="0"/>
              </a:lnTo>
            </a:path>
          </a:pathLst>
        </a:custGeom>
        <a:noFill/>
        <a:ln w="12700" cap="flat" cmpd="sng" algn="ctr">
          <a:solidFill>
            <a:schemeClr val="accent2">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i-FI" sz="500" kern="1200">
            <a:solidFill>
              <a:schemeClr val="accent1"/>
            </a:solidFill>
          </a:endParaRPr>
        </a:p>
      </dsp:txBody>
      <dsp:txXfrm>
        <a:off x="5097460" y="1215634"/>
        <a:ext cx="48132" cy="48132"/>
      </dsp:txXfrm>
    </dsp:sp>
    <dsp:sp modelId="{1EB44B62-5DEA-4983-BD36-3288D066608A}">
      <dsp:nvSpPr>
        <dsp:cNvPr id="0" name=""/>
        <dsp:cNvSpPr/>
      </dsp:nvSpPr>
      <dsp:spPr>
        <a:xfrm>
          <a:off x="1607428" y="1637949"/>
          <a:ext cx="540630" cy="1022347"/>
        </a:xfrm>
        <a:custGeom>
          <a:avLst/>
          <a:gdLst/>
          <a:ahLst/>
          <a:cxnLst/>
          <a:rect l="0" t="0" r="0" b="0"/>
          <a:pathLst>
            <a:path>
              <a:moveTo>
                <a:pt x="0" y="1022347"/>
              </a:moveTo>
              <a:lnTo>
                <a:pt x="270315" y="1022347"/>
              </a:lnTo>
              <a:lnTo>
                <a:pt x="270315" y="0"/>
              </a:lnTo>
              <a:lnTo>
                <a:pt x="540630" y="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i-FI" sz="500" kern="1200">
            <a:solidFill>
              <a:schemeClr val="accent1"/>
            </a:solidFill>
          </a:endParaRPr>
        </a:p>
      </dsp:txBody>
      <dsp:txXfrm>
        <a:off x="1848831" y="2120211"/>
        <a:ext cx="57824" cy="57824"/>
      </dsp:txXfrm>
    </dsp:sp>
    <dsp:sp modelId="{2E70BFD3-D56A-4A59-B34D-3858ECFE2E74}">
      <dsp:nvSpPr>
        <dsp:cNvPr id="0" name=""/>
        <dsp:cNvSpPr/>
      </dsp:nvSpPr>
      <dsp:spPr>
        <a:xfrm rot="16200000">
          <a:off x="-973404" y="2248231"/>
          <a:ext cx="4337535" cy="824131"/>
        </a:xfrm>
        <a:prstGeom prst="rect">
          <a:avLst/>
        </a:prstGeom>
        <a:solidFill>
          <a:srgbClr val="F1A854"/>
        </a:solidFill>
        <a:ln w="12700" cap="flat" cmpd="sng" algn="ctr">
          <a:solidFill>
            <a:srgbClr val="00AEC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i-FI" sz="2800" kern="1200" dirty="0">
              <a:solidFill>
                <a:schemeClr val="accent1"/>
              </a:solidFill>
            </a:rPr>
            <a:t>Unen vaiheet</a:t>
          </a:r>
        </a:p>
      </dsp:txBody>
      <dsp:txXfrm>
        <a:off x="-973404" y="2248231"/>
        <a:ext cx="4337535" cy="824131"/>
      </dsp:txXfrm>
    </dsp:sp>
    <dsp:sp modelId="{2C99BB18-AE87-4A8F-95FE-FC05F9FD5E44}">
      <dsp:nvSpPr>
        <dsp:cNvPr id="0" name=""/>
        <dsp:cNvSpPr/>
      </dsp:nvSpPr>
      <dsp:spPr>
        <a:xfrm>
          <a:off x="2148059" y="1185048"/>
          <a:ext cx="2703152" cy="905803"/>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ct val="35000"/>
            </a:spcAft>
            <a:buNone/>
          </a:pPr>
          <a:r>
            <a:rPr lang="fi-FI" sz="1800" b="1" kern="1200" dirty="0">
              <a:solidFill>
                <a:schemeClr val="accent1"/>
              </a:solidFill>
            </a:rPr>
            <a:t>NREM-uni</a:t>
          </a:r>
          <a:r>
            <a:rPr lang="fi-FI" sz="1800" kern="1200" dirty="0">
              <a:solidFill>
                <a:schemeClr val="accent1"/>
              </a:solidFill>
            </a:rPr>
            <a:t> </a:t>
          </a:r>
        </a:p>
        <a:p>
          <a:pPr marL="0" lvl="0" indent="0" algn="ctr" defTabSz="800100">
            <a:lnSpc>
              <a:spcPct val="100000"/>
            </a:lnSpc>
            <a:spcBef>
              <a:spcPct val="0"/>
            </a:spcBef>
            <a:spcAft>
              <a:spcPct val="35000"/>
            </a:spcAft>
            <a:buNone/>
          </a:pPr>
          <a:r>
            <a:rPr lang="fi-FI" sz="1800" b="1" kern="1200" dirty="0">
              <a:solidFill>
                <a:schemeClr val="accent1"/>
              </a:solidFill>
            </a:rPr>
            <a:t>eli perusuni</a:t>
          </a:r>
        </a:p>
      </dsp:txBody>
      <dsp:txXfrm>
        <a:off x="2148059" y="1185048"/>
        <a:ext cx="2703152" cy="905803"/>
      </dsp:txXfrm>
    </dsp:sp>
    <dsp:sp modelId="{E56C77F6-AC10-41E8-85D4-E6655851DB6B}">
      <dsp:nvSpPr>
        <dsp:cNvPr id="0" name=""/>
        <dsp:cNvSpPr/>
      </dsp:nvSpPr>
      <dsp:spPr>
        <a:xfrm>
          <a:off x="5391841" y="3519"/>
          <a:ext cx="3098974" cy="1675863"/>
        </a:xfrm>
        <a:prstGeom prst="rect">
          <a:avLst/>
        </a:prstGeom>
        <a:solidFill>
          <a:schemeClr val="accent2">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ct val="35000"/>
            </a:spcAft>
            <a:buNone/>
          </a:pPr>
          <a:endParaRPr lang="fi-FI" sz="1800" b="1" kern="1200" dirty="0">
            <a:solidFill>
              <a:schemeClr val="accent1"/>
            </a:solidFill>
          </a:endParaRPr>
        </a:p>
        <a:p>
          <a:pPr marL="0" lvl="0" indent="0" algn="ctr" defTabSz="800100">
            <a:lnSpc>
              <a:spcPct val="100000"/>
            </a:lnSpc>
            <a:spcBef>
              <a:spcPct val="0"/>
            </a:spcBef>
            <a:spcAft>
              <a:spcPct val="35000"/>
            </a:spcAft>
            <a:buNone/>
          </a:pPr>
          <a:r>
            <a:rPr lang="fi-FI" sz="1800" b="1" kern="1200" dirty="0">
              <a:solidFill>
                <a:schemeClr val="accent1"/>
              </a:solidFill>
            </a:rPr>
            <a:t>Kevyt uni</a:t>
          </a:r>
        </a:p>
        <a:p>
          <a:pPr marL="0" lvl="0" indent="0" algn="l" defTabSz="800100">
            <a:lnSpc>
              <a:spcPct val="100000"/>
            </a:lnSpc>
            <a:spcBef>
              <a:spcPct val="0"/>
            </a:spcBef>
            <a:spcAft>
              <a:spcPts val="0"/>
            </a:spcAft>
            <a:buNone/>
          </a:pPr>
          <a:r>
            <a:rPr lang="fi-FI" sz="1200" b="0" kern="1200" dirty="0">
              <a:solidFill>
                <a:schemeClr val="accent1"/>
              </a:solidFill>
            </a:rPr>
            <a:t>Kaksi vaihetta: </a:t>
          </a:r>
        </a:p>
        <a:p>
          <a:pPr marL="0" lvl="0" indent="0" algn="l" defTabSz="800100">
            <a:lnSpc>
              <a:spcPct val="100000"/>
            </a:lnSpc>
            <a:spcBef>
              <a:spcPct val="0"/>
            </a:spcBef>
            <a:spcAft>
              <a:spcPts val="0"/>
            </a:spcAft>
            <a:buNone/>
          </a:pPr>
          <a:r>
            <a:rPr lang="fi-FI" sz="1200" b="0" kern="1200" dirty="0">
              <a:solidFill>
                <a:schemeClr val="accent1"/>
              </a:solidFill>
            </a:rPr>
            <a:t>1. </a:t>
          </a:r>
          <a:r>
            <a:rPr lang="fi-FI" sz="1200" b="0" kern="1200" dirty="0" err="1">
              <a:solidFill>
                <a:schemeClr val="accent1"/>
              </a:solidFill>
            </a:rPr>
            <a:t>Torkeuni</a:t>
          </a:r>
          <a:r>
            <a:rPr lang="fi-FI" sz="1200" b="0" kern="1200" dirty="0">
              <a:solidFill>
                <a:schemeClr val="accent1"/>
              </a:solidFill>
            </a:rPr>
            <a:t>, kestää 2-5 min nukahtamisesta</a:t>
          </a:r>
        </a:p>
        <a:p>
          <a:pPr marL="0" lvl="0" indent="0" algn="l" defTabSz="800100">
            <a:lnSpc>
              <a:spcPct val="100000"/>
            </a:lnSpc>
            <a:spcBef>
              <a:spcPct val="0"/>
            </a:spcBef>
            <a:spcAft>
              <a:spcPts val="0"/>
            </a:spcAft>
            <a:buNone/>
          </a:pPr>
          <a:r>
            <a:rPr lang="fi-FI" sz="1200" b="0" kern="1200" dirty="0">
              <a:solidFill>
                <a:schemeClr val="accent1"/>
              </a:solidFill>
            </a:rPr>
            <a:t>2. Kevyen unen vaihe, kestää n. 20 min, jonka jälkeen siirrytään syvään uneen</a:t>
          </a:r>
        </a:p>
        <a:p>
          <a:pPr marL="0" lvl="0" indent="0" algn="ctr" defTabSz="800100">
            <a:lnSpc>
              <a:spcPct val="100000"/>
            </a:lnSpc>
            <a:spcBef>
              <a:spcPct val="0"/>
            </a:spcBef>
            <a:spcAft>
              <a:spcPct val="35000"/>
            </a:spcAft>
            <a:buNone/>
          </a:pPr>
          <a:endParaRPr lang="fi-FI" sz="1800" b="1" kern="1200" dirty="0">
            <a:solidFill>
              <a:schemeClr val="accent1"/>
            </a:solidFill>
          </a:endParaRPr>
        </a:p>
      </dsp:txBody>
      <dsp:txXfrm>
        <a:off x="5391841" y="3519"/>
        <a:ext cx="3098974" cy="1675863"/>
      </dsp:txXfrm>
    </dsp:sp>
    <dsp:sp modelId="{BE0961FA-BB11-4D6B-8685-8D1928A7FC5B}">
      <dsp:nvSpPr>
        <dsp:cNvPr id="0" name=""/>
        <dsp:cNvSpPr/>
      </dsp:nvSpPr>
      <dsp:spPr>
        <a:xfrm>
          <a:off x="5391841" y="1885416"/>
          <a:ext cx="3117085" cy="1386964"/>
        </a:xfrm>
        <a:prstGeom prst="rect">
          <a:avLst/>
        </a:prstGeom>
        <a:solidFill>
          <a:schemeClr val="accent2">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ct val="35000"/>
            </a:spcAft>
            <a:buNone/>
          </a:pPr>
          <a:r>
            <a:rPr lang="fi-FI" sz="1800" b="1" kern="1200" dirty="0">
              <a:solidFill>
                <a:schemeClr val="accent1"/>
              </a:solidFill>
            </a:rPr>
            <a:t>Syvä uni</a:t>
          </a:r>
        </a:p>
        <a:p>
          <a:pPr marL="0" lvl="0" indent="0" algn="l" defTabSz="800100">
            <a:lnSpc>
              <a:spcPct val="100000"/>
            </a:lnSpc>
            <a:spcBef>
              <a:spcPct val="0"/>
            </a:spcBef>
            <a:spcAft>
              <a:spcPts val="0"/>
            </a:spcAft>
            <a:buNone/>
          </a:pPr>
          <a:r>
            <a:rPr lang="fi-FI" sz="1200" b="0" kern="1200" dirty="0">
              <a:solidFill>
                <a:schemeClr val="accent1"/>
              </a:solidFill>
            </a:rPr>
            <a:t>- 15-20 % </a:t>
          </a:r>
          <a:r>
            <a:rPr lang="fi-FI" sz="1200" b="0" kern="1200" dirty="0">
              <a:solidFill>
                <a:srgbClr val="FFFFFF"/>
              </a:solidFill>
              <a:latin typeface="Calibri" panose="020F0502020204030204"/>
              <a:ea typeface="+mn-ea"/>
              <a:cs typeface="+mn-cs"/>
            </a:rPr>
            <a:t>yöunesta (enemmän alkuyöstä)</a:t>
          </a:r>
        </a:p>
        <a:p>
          <a:pPr marL="0" lvl="0" indent="0" algn="l" defTabSz="800100">
            <a:lnSpc>
              <a:spcPct val="100000"/>
            </a:lnSpc>
            <a:spcBef>
              <a:spcPct val="0"/>
            </a:spcBef>
            <a:spcAft>
              <a:spcPts val="0"/>
            </a:spcAft>
            <a:buFont typeface="Arial" panose="020B0604020202020204" pitchFamily="34" charset="0"/>
            <a:buNone/>
          </a:pPr>
          <a:r>
            <a:rPr lang="fi-FI" sz="1200" b="0" kern="1200" dirty="0">
              <a:solidFill>
                <a:srgbClr val="FFFFFF"/>
              </a:solidFill>
              <a:latin typeface="Calibri" panose="020F0502020204030204"/>
              <a:ea typeface="+mn-ea"/>
              <a:cs typeface="+mn-cs"/>
            </a:rPr>
            <a:t>- 3-6 syvän unen vaihetta, joiden aikana</a:t>
          </a:r>
          <a:br>
            <a:rPr lang="fi-FI" sz="1200" b="0" kern="1200" dirty="0">
              <a:solidFill>
                <a:srgbClr val="FFFFFF"/>
              </a:solidFill>
              <a:latin typeface="Calibri" panose="020F0502020204030204"/>
              <a:ea typeface="+mn-ea"/>
              <a:cs typeface="+mn-cs"/>
            </a:rPr>
          </a:br>
          <a:r>
            <a:rPr lang="fi-FI" sz="1200" b="0" kern="1200" dirty="0">
              <a:solidFill>
                <a:srgbClr val="FFFFFF"/>
              </a:solidFill>
              <a:latin typeface="Calibri" panose="020F0502020204030204"/>
              <a:ea typeface="+mn-ea"/>
              <a:cs typeface="+mn-cs"/>
            </a:rPr>
            <a:t>   tapahtuvat tärkeimmät </a:t>
          </a:r>
          <a:r>
            <a:rPr lang="fi-FI" sz="1200" b="0" kern="1200" dirty="0" err="1">
              <a:solidFill>
                <a:srgbClr val="FFFFFF"/>
              </a:solidFill>
              <a:latin typeface="Calibri" panose="020F0502020204030204"/>
              <a:ea typeface="+mn-ea"/>
              <a:cs typeface="+mn-cs"/>
            </a:rPr>
            <a:t>palautusmisprosessit</a:t>
          </a:r>
          <a:endParaRPr lang="fi-FI" sz="1200" b="0" kern="1200" dirty="0">
            <a:solidFill>
              <a:srgbClr val="FFFFFF"/>
            </a:solidFill>
            <a:latin typeface="Calibri" panose="020F0502020204030204"/>
            <a:ea typeface="+mn-ea"/>
            <a:cs typeface="+mn-cs"/>
          </a:endParaRPr>
        </a:p>
      </dsp:txBody>
      <dsp:txXfrm>
        <a:off x="5391841" y="1885416"/>
        <a:ext cx="3117085" cy="1386964"/>
      </dsp:txXfrm>
    </dsp:sp>
    <dsp:sp modelId="{02398888-6BCA-4801-984B-6A8A2F87E893}">
      <dsp:nvSpPr>
        <dsp:cNvPr id="0" name=""/>
        <dsp:cNvSpPr/>
      </dsp:nvSpPr>
      <dsp:spPr>
        <a:xfrm>
          <a:off x="2148059" y="2296884"/>
          <a:ext cx="2703152" cy="1838662"/>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ct val="35000"/>
            </a:spcAft>
            <a:buNone/>
          </a:pPr>
          <a:r>
            <a:rPr lang="fi-FI" sz="1800" b="1" kern="1200" dirty="0" err="1">
              <a:solidFill>
                <a:schemeClr val="accent1"/>
              </a:solidFill>
            </a:rPr>
            <a:t>REM-uni</a:t>
          </a:r>
          <a:endParaRPr lang="fi-FI" sz="1800" b="1" kern="1200" dirty="0">
            <a:solidFill>
              <a:schemeClr val="accent1"/>
            </a:solidFill>
          </a:endParaRPr>
        </a:p>
        <a:p>
          <a:pPr marL="0" lvl="0" indent="0" algn="ctr" defTabSz="800100">
            <a:lnSpc>
              <a:spcPct val="100000"/>
            </a:lnSpc>
            <a:spcBef>
              <a:spcPct val="0"/>
            </a:spcBef>
            <a:spcAft>
              <a:spcPct val="35000"/>
            </a:spcAft>
            <a:buNone/>
          </a:pPr>
          <a:r>
            <a:rPr lang="fi-FI" sz="1800" b="1" kern="1200" dirty="0">
              <a:solidFill>
                <a:schemeClr val="accent1"/>
              </a:solidFill>
            </a:rPr>
            <a:t>eli vilkeuni </a:t>
          </a:r>
          <a:r>
            <a:rPr lang="fi-FI" sz="1200" b="0" kern="1200" dirty="0">
              <a:solidFill>
                <a:srgbClr val="FFFFFF"/>
              </a:solidFill>
              <a:latin typeface="Calibri" panose="020F0502020204030204"/>
              <a:ea typeface="+mn-ea"/>
              <a:cs typeface="+mn-cs"/>
            </a:rPr>
            <a:t>(20 % yöunesta)</a:t>
          </a:r>
        </a:p>
        <a:p>
          <a:pPr marL="0" lvl="0" indent="0" algn="l" defTabSz="800100">
            <a:lnSpc>
              <a:spcPct val="100000"/>
            </a:lnSpc>
            <a:spcBef>
              <a:spcPct val="0"/>
            </a:spcBef>
            <a:spcAft>
              <a:spcPts val="0"/>
            </a:spcAft>
            <a:buFont typeface="Arial" panose="020B0604020202020204" pitchFamily="34" charset="0"/>
            <a:buNone/>
          </a:pPr>
          <a:r>
            <a:rPr lang="fi-FI" sz="1200" b="0" kern="1200" dirty="0">
              <a:solidFill>
                <a:srgbClr val="FFFFFF"/>
              </a:solidFill>
              <a:latin typeface="Calibri" panose="020F0502020204030204"/>
              <a:ea typeface="+mn-ea"/>
              <a:cs typeface="+mn-cs"/>
            </a:rPr>
            <a:t>- tapahtuu syvän unen vaiheiden välissä</a:t>
          </a:r>
        </a:p>
        <a:p>
          <a:pPr marL="0" lvl="0" indent="0" algn="l" defTabSz="800100">
            <a:lnSpc>
              <a:spcPct val="100000"/>
            </a:lnSpc>
            <a:spcBef>
              <a:spcPct val="0"/>
            </a:spcBef>
            <a:spcAft>
              <a:spcPts val="0"/>
            </a:spcAft>
            <a:buFont typeface="Arial" panose="020B0604020202020204" pitchFamily="34" charset="0"/>
            <a:buNone/>
          </a:pPr>
          <a:r>
            <a:rPr lang="fi-FI" sz="1200" b="0" kern="1200" dirty="0">
              <a:solidFill>
                <a:srgbClr val="FFFFFF"/>
              </a:solidFill>
              <a:latin typeface="Calibri" panose="020F0502020204030204"/>
              <a:ea typeface="+mn-ea"/>
              <a:cs typeface="+mn-cs"/>
            </a:rPr>
            <a:t>- vilkeunen aikana saatetaan havahtua</a:t>
          </a:r>
          <a:br>
            <a:rPr lang="fi-FI" sz="1200" b="0" kern="1200" dirty="0">
              <a:solidFill>
                <a:srgbClr val="FFFFFF"/>
              </a:solidFill>
              <a:latin typeface="Calibri" panose="020F0502020204030204"/>
              <a:ea typeface="+mn-ea"/>
              <a:cs typeface="+mn-cs"/>
            </a:rPr>
          </a:br>
          <a:r>
            <a:rPr lang="fi-FI" sz="1200" b="0" kern="1200" dirty="0">
              <a:solidFill>
                <a:srgbClr val="FFFFFF"/>
              </a:solidFill>
              <a:latin typeface="Calibri" panose="020F0502020204030204"/>
              <a:ea typeface="+mn-ea"/>
              <a:cs typeface="+mn-cs"/>
            </a:rPr>
            <a:t>   tai herätä</a:t>
          </a:r>
        </a:p>
        <a:p>
          <a:pPr marL="0" lvl="0" indent="0" algn="l" defTabSz="800100">
            <a:lnSpc>
              <a:spcPct val="100000"/>
            </a:lnSpc>
            <a:spcBef>
              <a:spcPct val="0"/>
            </a:spcBef>
            <a:spcAft>
              <a:spcPts val="0"/>
            </a:spcAft>
            <a:buFont typeface="Arial" panose="020B0604020202020204" pitchFamily="34" charset="0"/>
            <a:buNone/>
          </a:pPr>
          <a:r>
            <a:rPr lang="fi-FI" sz="1200" b="0" kern="1200" dirty="0">
              <a:solidFill>
                <a:srgbClr val="FFFFFF"/>
              </a:solidFill>
              <a:latin typeface="Calibri" panose="020F0502020204030204"/>
              <a:ea typeface="+mn-ea"/>
              <a:cs typeface="+mn-cs"/>
            </a:rPr>
            <a:t>- unet nähdään vilkeunen aikana</a:t>
          </a:r>
        </a:p>
      </dsp:txBody>
      <dsp:txXfrm>
        <a:off x="2148059" y="2296884"/>
        <a:ext cx="2703152" cy="183866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CDA8A563-E5EA-47E2-BBE6-183AA2B09964}" type="datetimeFigureOut">
              <a:rPr lang="fi-FI" smtClean="0"/>
              <a:t>13.2.2023</a:t>
            </a:fld>
            <a:endParaRPr lang="fi-FI"/>
          </a:p>
        </p:txBody>
      </p:sp>
      <p:sp>
        <p:nvSpPr>
          <p:cNvPr id="4" name="Alatunnisteen paikkamerkki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46AE4389-1891-4552-824C-D7434EACF65E}" type="slidenum">
              <a:rPr lang="fi-FI" smtClean="0"/>
              <a:t>‹#›</a:t>
            </a:fld>
            <a:endParaRPr lang="fi-FI"/>
          </a:p>
        </p:txBody>
      </p:sp>
    </p:spTree>
    <p:extLst>
      <p:ext uri="{BB962C8B-B14F-4D97-AF65-F5344CB8AC3E}">
        <p14:creationId xmlns:p14="http://schemas.microsoft.com/office/powerpoint/2010/main" val="930958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7C54555-DB45-49E3-910D-974DC385FE17}" type="datetimeFigureOut">
              <a:rPr lang="fi-FI" smtClean="0"/>
              <a:t>13.2.2023</a:t>
            </a:fld>
            <a:endParaRPr lang="fi-FI"/>
          </a:p>
        </p:txBody>
      </p:sp>
      <p:sp>
        <p:nvSpPr>
          <p:cNvPr id="4" name="Dian kuvan paikkamerkki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DCC8444F-7738-4EFD-96C5-6223F5B6096E}" type="slidenum">
              <a:rPr lang="fi-FI" smtClean="0"/>
              <a:t>‹#›</a:t>
            </a:fld>
            <a:endParaRPr lang="fi-FI"/>
          </a:p>
        </p:txBody>
      </p:sp>
    </p:spTree>
    <p:extLst>
      <p:ext uri="{BB962C8B-B14F-4D97-AF65-F5344CB8AC3E}">
        <p14:creationId xmlns:p14="http://schemas.microsoft.com/office/powerpoint/2010/main" val="2004300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ielenterveystalo.fi/fi/omahoito/unettomuuden-omahoito-ohjelma/mita-uni"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erveyskirjasto.fi/dlk0017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DCC8444F-7738-4EFD-96C5-6223F5B6096E}" type="slidenum">
              <a:rPr lang="fi-FI" smtClean="0"/>
              <a:t>1</a:t>
            </a:fld>
            <a:endParaRPr lang="fi-FI"/>
          </a:p>
        </p:txBody>
      </p:sp>
    </p:spTree>
    <p:extLst>
      <p:ext uri="{BB962C8B-B14F-4D97-AF65-F5344CB8AC3E}">
        <p14:creationId xmlns:p14="http://schemas.microsoft.com/office/powerpoint/2010/main" val="2592167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https://www.mielenterveystalo.fi/fi/omahoito/unettomuuden-omahoito-ohjelma/mita-terveysriskeja-unettomuuteen-liittyy</a:t>
            </a:r>
          </a:p>
          <a:p>
            <a:r>
              <a:rPr lang="fi-FI" dirty="0"/>
              <a:t>https://www.terveyskyla.fi/painonhallinta/itsehoito/uni/huomioi-uniapnean-mahdollisuus</a:t>
            </a:r>
          </a:p>
        </p:txBody>
      </p:sp>
      <p:sp>
        <p:nvSpPr>
          <p:cNvPr id="4" name="Dian numeron paikkamerkki 3"/>
          <p:cNvSpPr>
            <a:spLocks noGrp="1"/>
          </p:cNvSpPr>
          <p:nvPr>
            <p:ph type="sldNum" sz="quarter" idx="5"/>
          </p:nvPr>
        </p:nvSpPr>
        <p:spPr/>
        <p:txBody>
          <a:bodyPr/>
          <a:lstStyle/>
          <a:p>
            <a:fld id="{DCC8444F-7738-4EFD-96C5-6223F5B6096E}" type="slidenum">
              <a:rPr lang="fi-FI" smtClean="0"/>
              <a:t>10</a:t>
            </a:fld>
            <a:endParaRPr lang="fi-FI"/>
          </a:p>
        </p:txBody>
      </p:sp>
    </p:spTree>
    <p:extLst>
      <p:ext uri="{BB962C8B-B14F-4D97-AF65-F5344CB8AC3E}">
        <p14:creationId xmlns:p14="http://schemas.microsoft.com/office/powerpoint/2010/main" val="2551218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a:r>
              <a:rPr lang="fi-FI" b="0" i="0" dirty="0">
                <a:solidFill>
                  <a:srgbClr val="333333"/>
                </a:solidFill>
                <a:effectLst/>
                <a:latin typeface="SohoGothicPro"/>
              </a:rPr>
              <a:t>Hyvän unen ABC</a:t>
            </a:r>
          </a:p>
          <a:p>
            <a:pPr algn="l">
              <a:buFont typeface="Arial" panose="020B0604020202020204" pitchFamily="34" charset="0"/>
              <a:buChar char="•"/>
            </a:pPr>
            <a:r>
              <a:rPr lang="fi-FI" b="0" i="0" dirty="0">
                <a:solidFill>
                  <a:srgbClr val="333333"/>
                </a:solidFill>
                <a:effectLst/>
                <a:latin typeface="SohoGothicPro"/>
              </a:rPr>
              <a:t>älä juo kofeiinipitoisia juomia iltapäivän jälkeen</a:t>
            </a:r>
          </a:p>
          <a:p>
            <a:pPr marL="742950" lvl="1" indent="-285750" algn="l">
              <a:buFont typeface="Arial" panose="020B0604020202020204" pitchFamily="34" charset="0"/>
              <a:buChar char="•"/>
            </a:pPr>
            <a:r>
              <a:rPr lang="fi-FI" b="0" i="0" dirty="0">
                <a:solidFill>
                  <a:srgbClr val="333333"/>
                </a:solidFill>
                <a:effectLst/>
                <a:latin typeface="SohoGothicPro"/>
              </a:rPr>
              <a:t>vältä myös nikotiinia ja erityisesti alkoholia</a:t>
            </a:r>
          </a:p>
          <a:p>
            <a:pPr algn="l">
              <a:buFont typeface="Arial" panose="020B0604020202020204" pitchFamily="34" charset="0"/>
              <a:buChar char="•"/>
            </a:pPr>
            <a:r>
              <a:rPr lang="fi-FI" b="0" i="0" dirty="0">
                <a:solidFill>
                  <a:srgbClr val="333333"/>
                </a:solidFill>
                <a:effectLst/>
                <a:latin typeface="SohoGothicPro"/>
              </a:rPr>
              <a:t>käsittele huolet päivällä</a:t>
            </a:r>
          </a:p>
          <a:p>
            <a:pPr algn="l">
              <a:buFont typeface="Arial" panose="020B0604020202020204" pitchFamily="34" charset="0"/>
              <a:buChar char="•"/>
            </a:pPr>
            <a:r>
              <a:rPr lang="fi-FI" b="0" i="0" dirty="0">
                <a:solidFill>
                  <a:srgbClr val="333333"/>
                </a:solidFill>
                <a:effectLst/>
                <a:latin typeface="SohoGothicPro"/>
              </a:rPr>
              <a:t>jos nukut päiväunia, pidä ne lyhyinä</a:t>
            </a:r>
          </a:p>
          <a:p>
            <a:pPr marL="742950" lvl="1" indent="-285750" algn="l">
              <a:buFont typeface="Arial" panose="020B0604020202020204" pitchFamily="34" charset="0"/>
              <a:buChar char="•"/>
            </a:pPr>
            <a:r>
              <a:rPr lang="fi-FI" b="0" i="0" dirty="0">
                <a:solidFill>
                  <a:srgbClr val="333333"/>
                </a:solidFill>
                <a:effectLst/>
                <a:latin typeface="SohoGothicPro"/>
              </a:rPr>
              <a:t>enintään 30 min, äläkä nuku niitä enää klo 15.00 jälkeen</a:t>
            </a:r>
          </a:p>
          <a:p>
            <a:pPr algn="l">
              <a:buFont typeface="Arial" panose="020B0604020202020204" pitchFamily="34" charset="0"/>
              <a:buChar char="•"/>
            </a:pPr>
            <a:r>
              <a:rPr lang="fi-FI" b="0" i="0" dirty="0">
                <a:solidFill>
                  <a:srgbClr val="333333"/>
                </a:solidFill>
                <a:effectLst/>
                <a:latin typeface="SohoGothicPro"/>
              </a:rPr>
              <a:t>rentoudu ja rauhoitu illalla</a:t>
            </a:r>
          </a:p>
          <a:p>
            <a:pPr marL="742950" lvl="1" indent="-285750" algn="l">
              <a:buFont typeface="Arial" panose="020B0604020202020204" pitchFamily="34" charset="0"/>
              <a:buChar char="•"/>
            </a:pPr>
            <a:r>
              <a:rPr lang="fi-FI" b="0" i="0" dirty="0">
                <a:solidFill>
                  <a:srgbClr val="333333"/>
                </a:solidFill>
                <a:effectLst/>
                <a:latin typeface="SohoGothicPro"/>
              </a:rPr>
              <a:t>vältä aivoja aktivoivaa tekemistä</a:t>
            </a:r>
          </a:p>
          <a:p>
            <a:pPr marL="742950" lvl="1" indent="-285750" algn="l">
              <a:buFont typeface="Arial" panose="020B0604020202020204" pitchFamily="34" charset="0"/>
              <a:buChar char="•"/>
            </a:pPr>
            <a:r>
              <a:rPr lang="fi-FI" b="0" i="0" dirty="0">
                <a:solidFill>
                  <a:srgbClr val="333333"/>
                </a:solidFill>
                <a:effectLst/>
                <a:latin typeface="SohoGothicPro"/>
              </a:rPr>
              <a:t>vältä älylaitteiden käyttöä myöhään illalla</a:t>
            </a:r>
          </a:p>
          <a:p>
            <a:pPr marL="742950" lvl="1" indent="-285750" algn="l">
              <a:buFont typeface="Arial" panose="020B0604020202020204" pitchFamily="34" charset="0"/>
              <a:buChar char="•"/>
            </a:pPr>
            <a:r>
              <a:rPr lang="fi-FI" b="0" i="0" dirty="0">
                <a:solidFill>
                  <a:srgbClr val="333333"/>
                </a:solidFill>
                <a:effectLst/>
                <a:latin typeface="SohoGothicPro"/>
              </a:rPr>
              <a:t>ajasta sinivalon suodatus esim. 20.00 alkaen (</a:t>
            </a:r>
            <a:r>
              <a:rPr lang="fi-FI" b="0" i="0" dirty="0" err="1">
                <a:solidFill>
                  <a:srgbClr val="333333"/>
                </a:solidFill>
                <a:effectLst/>
                <a:latin typeface="SohoGothicPro"/>
              </a:rPr>
              <a:t>yötila</a:t>
            </a:r>
            <a:r>
              <a:rPr lang="fi-FI" b="0" i="0" dirty="0">
                <a:solidFill>
                  <a:srgbClr val="333333"/>
                </a:solidFill>
                <a:effectLst/>
                <a:latin typeface="SohoGothicPro"/>
              </a:rPr>
              <a:t>, </a:t>
            </a:r>
            <a:r>
              <a:rPr lang="fi-FI" b="0" i="0" dirty="0" err="1">
                <a:solidFill>
                  <a:srgbClr val="333333"/>
                </a:solidFill>
                <a:effectLst/>
                <a:latin typeface="SohoGothicPro"/>
              </a:rPr>
              <a:t>night</a:t>
            </a:r>
            <a:r>
              <a:rPr lang="fi-FI" b="0" i="0" dirty="0">
                <a:solidFill>
                  <a:srgbClr val="333333"/>
                </a:solidFill>
                <a:effectLst/>
                <a:latin typeface="SohoGothicPro"/>
              </a:rPr>
              <a:t> </a:t>
            </a:r>
            <a:r>
              <a:rPr lang="fi-FI" b="0" i="0" dirty="0" err="1">
                <a:solidFill>
                  <a:srgbClr val="333333"/>
                </a:solidFill>
                <a:effectLst/>
                <a:latin typeface="SohoGothicPro"/>
              </a:rPr>
              <a:t>shift</a:t>
            </a:r>
            <a:r>
              <a:rPr lang="fi-FI" b="0" i="0" dirty="0">
                <a:solidFill>
                  <a:srgbClr val="333333"/>
                </a:solidFill>
                <a:effectLst/>
                <a:latin typeface="SohoGothicPro"/>
              </a:rPr>
              <a:t>/</a:t>
            </a:r>
            <a:r>
              <a:rPr lang="fi-FI" b="0" i="0" dirty="0" err="1">
                <a:solidFill>
                  <a:srgbClr val="333333"/>
                </a:solidFill>
                <a:effectLst/>
                <a:latin typeface="SohoGothicPro"/>
              </a:rPr>
              <a:t>mode</a:t>
            </a:r>
            <a:r>
              <a:rPr lang="fi-FI" b="0" i="0" dirty="0">
                <a:solidFill>
                  <a:srgbClr val="333333"/>
                </a:solidFill>
                <a:effectLst/>
                <a:latin typeface="SohoGothicPro"/>
              </a:rPr>
              <a:t>)</a:t>
            </a:r>
          </a:p>
          <a:p>
            <a:pPr marL="742950" lvl="1" indent="-285750" algn="l">
              <a:buFont typeface="Arial" panose="020B0604020202020204" pitchFamily="34" charset="0"/>
              <a:buChar char="•"/>
            </a:pPr>
            <a:r>
              <a:rPr lang="fi-FI" b="0" i="0" dirty="0">
                <a:solidFill>
                  <a:srgbClr val="333333"/>
                </a:solidFill>
                <a:effectLst/>
                <a:latin typeface="SohoGothicPro"/>
              </a:rPr>
              <a:t>vähennä älylaitteiden näyttöjen kirkkautta</a:t>
            </a:r>
          </a:p>
          <a:p>
            <a:pPr marL="742950" lvl="1" indent="-285750" algn="l">
              <a:buFont typeface="Arial" panose="020B0604020202020204" pitchFamily="34" charset="0"/>
              <a:buChar char="•"/>
            </a:pPr>
            <a:r>
              <a:rPr lang="fi-FI" b="0" i="0" dirty="0">
                <a:solidFill>
                  <a:srgbClr val="333333"/>
                </a:solidFill>
                <a:effectLst/>
                <a:latin typeface="SohoGothicPro"/>
              </a:rPr>
              <a:t>vähennä olohuoneen valaistusta</a:t>
            </a:r>
          </a:p>
          <a:p>
            <a:pPr marL="742950" lvl="1" indent="-285750" algn="l">
              <a:buFont typeface="Arial" panose="020B0604020202020204" pitchFamily="34" charset="0"/>
              <a:buChar char="•"/>
            </a:pPr>
            <a:r>
              <a:rPr lang="fi-FI" b="0" i="0" dirty="0">
                <a:solidFill>
                  <a:srgbClr val="333333"/>
                </a:solidFill>
                <a:effectLst/>
                <a:latin typeface="SohoGothicPro"/>
              </a:rPr>
              <a:t>mieti asioita, joista olet kiitollinen</a:t>
            </a:r>
          </a:p>
          <a:p>
            <a:pPr algn="l">
              <a:buFont typeface="Arial" panose="020B0604020202020204" pitchFamily="34" charset="0"/>
              <a:buChar char="•"/>
            </a:pPr>
            <a:r>
              <a:rPr lang="fi-FI" b="0" i="0" dirty="0">
                <a:solidFill>
                  <a:srgbClr val="333333"/>
                </a:solidFill>
                <a:effectLst/>
                <a:latin typeface="SohoGothicPro"/>
              </a:rPr>
              <a:t>vältä nesteiden juomista illalla</a:t>
            </a:r>
          </a:p>
          <a:p>
            <a:pPr algn="l">
              <a:buFont typeface="Arial" panose="020B0604020202020204" pitchFamily="34" charset="0"/>
              <a:buChar char="•"/>
            </a:pPr>
            <a:r>
              <a:rPr lang="fi-FI" b="0" i="0" dirty="0">
                <a:solidFill>
                  <a:srgbClr val="333333"/>
                </a:solidFill>
                <a:effectLst/>
                <a:latin typeface="SohoGothicPro"/>
              </a:rPr>
              <a:t>mene sänkyyn riittävän väsyneenä</a:t>
            </a:r>
          </a:p>
          <a:p>
            <a:pPr algn="l">
              <a:buFont typeface="Arial" panose="020B0604020202020204" pitchFamily="34" charset="0"/>
              <a:buChar char="•"/>
            </a:pPr>
            <a:r>
              <a:rPr lang="fi-FI" b="0" i="0" dirty="0">
                <a:solidFill>
                  <a:srgbClr val="333333"/>
                </a:solidFill>
                <a:effectLst/>
                <a:latin typeface="SohoGothicPro"/>
              </a:rPr>
              <a:t>rauhoita makuuhuone vain nukkumiselle ja rakastelulle</a:t>
            </a:r>
          </a:p>
          <a:p>
            <a:pPr algn="l">
              <a:buFont typeface="Arial" panose="020B0604020202020204" pitchFamily="34" charset="0"/>
              <a:buChar char="•"/>
            </a:pPr>
            <a:r>
              <a:rPr lang="fi-FI" b="0" i="0" dirty="0">
                <a:solidFill>
                  <a:srgbClr val="333333"/>
                </a:solidFill>
                <a:effectLst/>
                <a:latin typeface="SohoGothicPro"/>
              </a:rPr>
              <a:t>viilennä makuuhuoneen lämpötila (18-20°C)</a:t>
            </a:r>
          </a:p>
          <a:p>
            <a:pPr algn="l">
              <a:buFont typeface="Arial" panose="020B0604020202020204" pitchFamily="34" charset="0"/>
              <a:buChar char="•"/>
            </a:pPr>
            <a:r>
              <a:rPr lang="fi-FI" b="0" i="0" dirty="0">
                <a:solidFill>
                  <a:srgbClr val="333333"/>
                </a:solidFill>
                <a:effectLst/>
                <a:latin typeface="SohoGothicPro"/>
              </a:rPr>
              <a:t>pimennä makuuhuone, käytä esim. pimennysverhoja</a:t>
            </a:r>
          </a:p>
          <a:p>
            <a:pPr algn="l">
              <a:buFont typeface="Arial" panose="020B0604020202020204" pitchFamily="34" charset="0"/>
              <a:buChar char="•"/>
            </a:pPr>
            <a:r>
              <a:rPr lang="fi-FI" b="0" i="0" dirty="0">
                <a:solidFill>
                  <a:srgbClr val="333333"/>
                </a:solidFill>
                <a:effectLst/>
                <a:latin typeface="SohoGothicPro"/>
              </a:rPr>
              <a:t>nuku tarpeeksi monta tuntia, vähintään 7-8 h</a:t>
            </a:r>
          </a:p>
          <a:p>
            <a:pPr algn="l">
              <a:buFont typeface="Arial" panose="020B0604020202020204" pitchFamily="34" charset="0"/>
              <a:buChar char="•"/>
            </a:pPr>
            <a:r>
              <a:rPr lang="fi-FI" b="0" i="0" dirty="0">
                <a:solidFill>
                  <a:srgbClr val="333333"/>
                </a:solidFill>
                <a:effectLst/>
                <a:latin typeface="SohoGothicPro"/>
              </a:rPr>
              <a:t>painopeiton käyttö voi auttaa, samoin viileähkö suihku ennen nukkumaanmenoa</a:t>
            </a:r>
          </a:p>
          <a:p>
            <a:endParaRPr lang="fi-FI" dirty="0"/>
          </a:p>
        </p:txBody>
      </p:sp>
      <p:sp>
        <p:nvSpPr>
          <p:cNvPr id="4" name="Dian numeron paikkamerkki 3"/>
          <p:cNvSpPr>
            <a:spLocks noGrp="1"/>
          </p:cNvSpPr>
          <p:nvPr>
            <p:ph type="sldNum" sz="quarter" idx="5"/>
          </p:nvPr>
        </p:nvSpPr>
        <p:spPr/>
        <p:txBody>
          <a:bodyPr/>
          <a:lstStyle/>
          <a:p>
            <a:fld id="{DCC8444F-7738-4EFD-96C5-6223F5B6096E}" type="slidenum">
              <a:rPr lang="fi-FI" smtClean="0"/>
              <a:t>11</a:t>
            </a:fld>
            <a:endParaRPr lang="fi-FI"/>
          </a:p>
        </p:txBody>
      </p:sp>
    </p:spTree>
    <p:extLst>
      <p:ext uri="{BB962C8B-B14F-4D97-AF65-F5344CB8AC3E}">
        <p14:creationId xmlns:p14="http://schemas.microsoft.com/office/powerpoint/2010/main" val="3728520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CC8444F-7738-4EFD-96C5-6223F5B6096E}" type="slidenum">
              <a:rPr lang="fi-FI" smtClean="0"/>
              <a:t>12</a:t>
            </a:fld>
            <a:endParaRPr lang="fi-FI"/>
          </a:p>
        </p:txBody>
      </p:sp>
    </p:spTree>
    <p:extLst>
      <p:ext uri="{BB962C8B-B14F-4D97-AF65-F5344CB8AC3E}">
        <p14:creationId xmlns:p14="http://schemas.microsoft.com/office/powerpoint/2010/main" val="2453964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DCC8444F-7738-4EFD-96C5-6223F5B6096E}" type="slidenum">
              <a:rPr lang="fi-FI" smtClean="0"/>
              <a:t>13</a:t>
            </a:fld>
            <a:endParaRPr lang="fi-FI"/>
          </a:p>
        </p:txBody>
      </p:sp>
    </p:spTree>
    <p:extLst>
      <p:ext uri="{BB962C8B-B14F-4D97-AF65-F5344CB8AC3E}">
        <p14:creationId xmlns:p14="http://schemas.microsoft.com/office/powerpoint/2010/main" val="3301569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DCC8444F-7738-4EFD-96C5-6223F5B6096E}" type="slidenum">
              <a:rPr lang="fi-FI" smtClean="0"/>
              <a:t>14</a:t>
            </a:fld>
            <a:endParaRPr lang="fi-FI"/>
          </a:p>
        </p:txBody>
      </p:sp>
    </p:spTree>
    <p:extLst>
      <p:ext uri="{BB962C8B-B14F-4D97-AF65-F5344CB8AC3E}">
        <p14:creationId xmlns:p14="http://schemas.microsoft.com/office/powerpoint/2010/main" val="2749994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CC8444F-7738-4EFD-96C5-6223F5B6096E}" type="slidenum">
              <a:rPr lang="fi-FI" smtClean="0"/>
              <a:t>2</a:t>
            </a:fld>
            <a:endParaRPr lang="fi-FI"/>
          </a:p>
        </p:txBody>
      </p:sp>
    </p:spTree>
    <p:extLst>
      <p:ext uri="{BB962C8B-B14F-4D97-AF65-F5344CB8AC3E}">
        <p14:creationId xmlns:p14="http://schemas.microsoft.com/office/powerpoint/2010/main" val="152363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DCC8444F-7738-4EFD-96C5-6223F5B6096E}" type="slidenum">
              <a:rPr lang="fi-FI" smtClean="0"/>
              <a:t>3</a:t>
            </a:fld>
            <a:endParaRPr lang="fi-FI"/>
          </a:p>
        </p:txBody>
      </p:sp>
    </p:spTree>
    <p:extLst>
      <p:ext uri="{BB962C8B-B14F-4D97-AF65-F5344CB8AC3E}">
        <p14:creationId xmlns:p14="http://schemas.microsoft.com/office/powerpoint/2010/main" val="2432240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a:effectLst/>
                <a:latin typeface="Calibri" panose="020F0502020204030204" pitchFamily="34" charset="0"/>
                <a:ea typeface="Times New Roman" panose="02020603050405020304" pitchFamily="18" charset="0"/>
              </a:rPr>
              <a:t>Ravitsemus ja liikunta ovat tärkeitä, mutta eivät paikkaa riittämätöntä unta ja palautumista.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800" b="0" i="0" dirty="0">
              <a:solidFill>
                <a:srgbClr val="253848"/>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b="0" i="0" dirty="0">
                <a:solidFill>
                  <a:srgbClr val="253848"/>
                </a:solidFill>
                <a:effectLst/>
                <a:latin typeface="Adelle Sans W01 Regular"/>
              </a:rPr>
              <a:t>Liikkumisen suosituksista:</a:t>
            </a:r>
          </a:p>
          <a:p>
            <a:r>
              <a:rPr lang="fi-FI" b="0" i="1" dirty="0">
                <a:solidFill>
                  <a:srgbClr val="253848"/>
                </a:solidFill>
                <a:effectLst/>
                <a:latin typeface="Adelle Sans W01 Regular"/>
              </a:rPr>
              <a:t>”Riittävällä unella ja liikkumisella on yhdessä merkittäviä terveysvaikutuksia, ja unen vaikutus palautumisessa on suuri."</a:t>
            </a:r>
          </a:p>
        </p:txBody>
      </p:sp>
      <p:sp>
        <p:nvSpPr>
          <p:cNvPr id="4" name="Dian numeron paikkamerkki 3"/>
          <p:cNvSpPr>
            <a:spLocks noGrp="1"/>
          </p:cNvSpPr>
          <p:nvPr>
            <p:ph type="sldNum" sz="quarter" idx="5"/>
          </p:nvPr>
        </p:nvSpPr>
        <p:spPr/>
        <p:txBody>
          <a:bodyPr/>
          <a:lstStyle/>
          <a:p>
            <a:fld id="{DCC8444F-7738-4EFD-96C5-6223F5B6096E}" type="slidenum">
              <a:rPr lang="fi-FI" smtClean="0"/>
              <a:t>4</a:t>
            </a:fld>
            <a:endParaRPr lang="fi-FI"/>
          </a:p>
        </p:txBody>
      </p:sp>
    </p:spTree>
    <p:extLst>
      <p:ext uri="{BB962C8B-B14F-4D97-AF65-F5344CB8AC3E}">
        <p14:creationId xmlns:p14="http://schemas.microsoft.com/office/powerpoint/2010/main" val="134999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800" dirty="0">
                <a:effectLst/>
                <a:latin typeface="Calibri" panose="020F0502020204030204" pitchFamily="34" charset="0"/>
                <a:ea typeface="Times New Roman" panose="02020603050405020304" pitchFamily="18" charset="0"/>
              </a:rPr>
              <a:t>Mielenterveystalo, </a:t>
            </a:r>
            <a:r>
              <a:rPr lang="fi-FI" sz="1800" u="sng" dirty="0">
                <a:solidFill>
                  <a:srgbClr val="0000FF"/>
                </a:solidFill>
                <a:effectLst/>
                <a:latin typeface="Calibri" panose="020F0502020204030204" pitchFamily="34" charset="0"/>
                <a:ea typeface="Times New Roman" panose="02020603050405020304" pitchFamily="18" charset="0"/>
                <a:hlinkClick r:id="rId3"/>
              </a:rPr>
              <a:t>https://www.mielenterveystalo.fi/fi/omahoito/unettomuuden-omahoito-ohjelma/mita-uni</a:t>
            </a:r>
            <a:r>
              <a:rPr lang="fi-FI" sz="1800" dirty="0">
                <a:effectLst/>
                <a:latin typeface="Calibri" panose="020F0502020204030204" pitchFamily="34" charset="0"/>
                <a:ea typeface="Times New Roman" panose="02020603050405020304" pitchFamily="18" charset="0"/>
              </a:rPr>
              <a:t>: </a:t>
            </a:r>
            <a:endParaRPr lang="fi-FI" sz="1800" dirty="0">
              <a:effectLst/>
              <a:latin typeface="Times New Roman" panose="02020603050405020304" pitchFamily="18" charset="0"/>
              <a:ea typeface="Times New Roman" panose="02020603050405020304" pitchFamily="18" charset="0"/>
            </a:endParaRPr>
          </a:p>
          <a:p>
            <a:r>
              <a:rPr lang="fi-FI" sz="1800" dirty="0">
                <a:effectLst/>
                <a:latin typeface="Calibri" panose="020F0502020204030204" pitchFamily="34" charset="0"/>
                <a:ea typeface="Times New Roman" panose="02020603050405020304" pitchFamily="18" charset="0"/>
              </a:rPr>
              <a:t>Uni ei ole samanlaista läpi yön, vaan koostuu eri vaiheista. Unen vaiheita on neljä, jotka jaetaan sen mukaan, miten syvää uni on ja miten elimistö toimii unen vaiheen aikana.</a:t>
            </a:r>
            <a:endParaRPr lang="fi-FI" sz="1800" dirty="0">
              <a:effectLst/>
              <a:latin typeface="Times New Roman" panose="02020603050405020304" pitchFamily="18" charset="0"/>
              <a:ea typeface="Times New Roman" panose="02020603050405020304" pitchFamily="18" charset="0"/>
            </a:endParaRPr>
          </a:p>
          <a:p>
            <a:r>
              <a:rPr lang="fi-FI" sz="1800" dirty="0">
                <a:effectLst/>
                <a:latin typeface="Calibri" panose="020F0502020204030204" pitchFamily="34" charset="0"/>
                <a:ea typeface="Times New Roman" panose="02020603050405020304" pitchFamily="18" charset="0"/>
              </a:rPr>
              <a:t>Uni voidaan jakaa vilkeuneen eli </a:t>
            </a:r>
            <a:r>
              <a:rPr lang="fi-FI" sz="1800" dirty="0" err="1">
                <a:effectLst/>
                <a:latin typeface="Calibri" panose="020F0502020204030204" pitchFamily="34" charset="0"/>
                <a:ea typeface="Times New Roman" panose="02020603050405020304" pitchFamily="18" charset="0"/>
              </a:rPr>
              <a:t>REM-uneen</a:t>
            </a:r>
            <a:r>
              <a:rPr lang="fi-FI" sz="1800" dirty="0">
                <a:effectLst/>
                <a:latin typeface="Calibri" panose="020F0502020204030204" pitchFamily="34" charset="0"/>
                <a:ea typeface="Times New Roman" panose="02020603050405020304" pitchFamily="18" charset="0"/>
              </a:rPr>
              <a:t> (</a:t>
            </a:r>
            <a:r>
              <a:rPr lang="fi-FI" sz="1800" dirty="0" err="1">
                <a:effectLst/>
                <a:latin typeface="Calibri" panose="020F0502020204030204" pitchFamily="34" charset="0"/>
                <a:ea typeface="Times New Roman" panose="02020603050405020304" pitchFamily="18" charset="0"/>
              </a:rPr>
              <a:t>rapid-eye-movement</a:t>
            </a:r>
            <a:r>
              <a:rPr lang="fi-FI" sz="1800" dirty="0">
                <a:effectLst/>
                <a:latin typeface="Calibri" panose="020F0502020204030204" pitchFamily="34" charset="0"/>
                <a:ea typeface="Times New Roman" panose="02020603050405020304" pitchFamily="18" charset="0"/>
              </a:rPr>
              <a:t>) ja perusuneen eli NREM-uneen (non-REM). Perusuni jakautuu vielä kolmeen eri unen vaiheeseen: </a:t>
            </a:r>
            <a:r>
              <a:rPr lang="fi-FI" sz="1800" dirty="0" err="1">
                <a:effectLst/>
                <a:latin typeface="Calibri" panose="020F0502020204030204" pitchFamily="34" charset="0"/>
                <a:ea typeface="Times New Roman" panose="02020603050405020304" pitchFamily="18" charset="0"/>
              </a:rPr>
              <a:t>torke</a:t>
            </a:r>
            <a:r>
              <a:rPr lang="fi-FI" sz="1800" dirty="0">
                <a:effectLst/>
                <a:latin typeface="Calibri" panose="020F0502020204030204" pitchFamily="34" charset="0"/>
                <a:ea typeface="Times New Roman" panose="02020603050405020304" pitchFamily="18" charset="0"/>
              </a:rPr>
              <a:t>, kevyt uni ja syvä uni.</a:t>
            </a:r>
            <a:endParaRPr lang="fi-FI" sz="1800" dirty="0">
              <a:effectLst/>
              <a:latin typeface="Times New Roman" panose="02020603050405020304" pitchFamily="18" charset="0"/>
              <a:ea typeface="Times New Roman" panose="02020603050405020304" pitchFamily="18" charset="0"/>
            </a:endParaRPr>
          </a:p>
          <a:p>
            <a:r>
              <a:rPr lang="fi-FI" sz="1800" dirty="0">
                <a:effectLst/>
                <a:latin typeface="Calibri" panose="020F0502020204030204" pitchFamily="34" charset="0"/>
                <a:ea typeface="Times New Roman" panose="02020603050405020304" pitchFamily="18" charset="0"/>
              </a:rPr>
              <a:t> </a:t>
            </a:r>
            <a:endParaRPr lang="fi-FI" sz="1800" dirty="0">
              <a:effectLst/>
              <a:latin typeface="Times New Roman" panose="02020603050405020304" pitchFamily="18" charset="0"/>
              <a:ea typeface="Times New Roman" panose="02020603050405020304" pitchFamily="18" charset="0"/>
            </a:endParaRPr>
          </a:p>
          <a:p>
            <a:r>
              <a:rPr lang="fi-FI" sz="1800" dirty="0">
                <a:effectLst/>
                <a:latin typeface="Calibri" panose="020F0502020204030204" pitchFamily="34" charset="0"/>
                <a:ea typeface="Times New Roman" panose="02020603050405020304" pitchFamily="18" charset="0"/>
              </a:rPr>
              <a:t>Lyhyet 10 min yölliset heräilyt ja havahtumiset normaali osa unta. Lisääntyvät ikääntymisen myötä, eikä niistä tarvitse huolestua.</a:t>
            </a:r>
            <a:endParaRPr lang="fi-FI" sz="1800" dirty="0">
              <a:effectLst/>
              <a:latin typeface="Times New Roman" panose="02020603050405020304" pitchFamily="18" charset="0"/>
              <a:ea typeface="Times New Roman" panose="02020603050405020304" pitchFamily="18" charset="0"/>
            </a:endParaRPr>
          </a:p>
          <a:p>
            <a:r>
              <a:rPr lang="fi-FI" sz="1800" dirty="0">
                <a:effectLst/>
                <a:latin typeface="Calibri" panose="020F0502020204030204" pitchFamily="34" charset="0"/>
                <a:ea typeface="Times New Roman" panose="02020603050405020304" pitchFamily="18" charset="0"/>
              </a:rPr>
              <a:t> </a:t>
            </a:r>
            <a:endParaRPr lang="fi-FI" sz="1800" dirty="0">
              <a:effectLst/>
              <a:latin typeface="Times New Roman" panose="02020603050405020304" pitchFamily="18" charset="0"/>
              <a:ea typeface="Times New Roman" panose="02020603050405020304" pitchFamily="18" charset="0"/>
            </a:endParaRPr>
          </a:p>
          <a:p>
            <a:r>
              <a:rPr lang="fi-FI" sz="1800" dirty="0">
                <a:effectLst/>
                <a:latin typeface="Calibri" panose="020F0502020204030204" pitchFamily="34" charset="0"/>
                <a:ea typeface="Times New Roman" panose="02020603050405020304" pitchFamily="18" charset="0"/>
              </a:rPr>
              <a:t>Suurin osa, noin puolet, unesta on kevyttä unta. Syvän unen osuus yöunesta on 15–20 % ja vilkeunen 20 %. Valtaosa unista nähdään vilkeunen aikana.</a:t>
            </a:r>
          </a:p>
          <a:p>
            <a:endParaRPr lang="fi-FI" sz="1800" dirty="0">
              <a:effectLst/>
              <a:latin typeface="Calibri" panose="020F0502020204030204" pitchFamily="34" charset="0"/>
              <a:ea typeface="Times New Roman" panose="02020603050405020304" pitchFamily="18" charset="0"/>
            </a:endParaRPr>
          </a:p>
          <a:p>
            <a:r>
              <a:rPr lang="fi-FI" sz="1800" dirty="0">
                <a:effectLst/>
                <a:latin typeface="Times New Roman" panose="02020603050405020304" pitchFamily="18" charset="0"/>
                <a:ea typeface="Times New Roman" panose="02020603050405020304" pitchFamily="18" charset="0"/>
              </a:rPr>
              <a:t>https://www.terveyskyla.fi/painonhallinta/itsehoito/uni/mit%C3%A4-on-normaali-uni</a:t>
            </a:r>
          </a:p>
          <a:p>
            <a:endParaRPr lang="fi-FI" dirty="0"/>
          </a:p>
        </p:txBody>
      </p:sp>
      <p:sp>
        <p:nvSpPr>
          <p:cNvPr id="4" name="Dian numeron paikkamerkki 3"/>
          <p:cNvSpPr>
            <a:spLocks noGrp="1"/>
          </p:cNvSpPr>
          <p:nvPr>
            <p:ph type="sldNum" sz="quarter" idx="10"/>
          </p:nvPr>
        </p:nvSpPr>
        <p:spPr/>
        <p:txBody>
          <a:bodyPr/>
          <a:lstStyle/>
          <a:p>
            <a:fld id="{DCC8444F-7738-4EFD-96C5-6223F5B6096E}" type="slidenum">
              <a:rPr lang="fi-FI" smtClean="0"/>
              <a:t>5</a:t>
            </a:fld>
            <a:endParaRPr lang="fi-FI"/>
          </a:p>
        </p:txBody>
      </p:sp>
    </p:spTree>
    <p:extLst>
      <p:ext uri="{BB962C8B-B14F-4D97-AF65-F5344CB8AC3E}">
        <p14:creationId xmlns:p14="http://schemas.microsoft.com/office/powerpoint/2010/main" val="2980522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DCC8444F-7738-4EFD-96C5-6223F5B6096E}" type="slidenum">
              <a:rPr lang="fi-FI" smtClean="0"/>
              <a:t>6</a:t>
            </a:fld>
            <a:endParaRPr lang="fi-FI"/>
          </a:p>
        </p:txBody>
      </p:sp>
    </p:spTree>
    <p:extLst>
      <p:ext uri="{BB962C8B-B14F-4D97-AF65-F5344CB8AC3E}">
        <p14:creationId xmlns:p14="http://schemas.microsoft.com/office/powerpoint/2010/main" val="20361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800" dirty="0">
                <a:effectLst/>
                <a:latin typeface="Calibri" panose="020F0502020204030204" pitchFamily="34" charset="0"/>
                <a:ea typeface="Times New Roman" panose="02020603050405020304" pitchFamily="18" charset="0"/>
              </a:rPr>
              <a:t>Vaihdevuodet tarkoittaa ajanjaksoa, jolloin munasarjojen toiminta heikkenee ja lopulta sammuu. Menopaussi todetaan, kun kuukautiset ovat olleet poissa yli vuoden. Menopaussi on keskimäärin 51 vuoden iässä, suurimmalla osalla 45–55 ikävuosien välillä, mutta tämä voi vaihdella 40:stä 60:een ikävuoteen. Vaihdevuosien oireet liittyvät munasarjojen estrogeenituotannon vähenemiseen. Toisilla vaihdevuosioireet ovat pahemmat ja kestävät pidempään kuin toisilla.</a:t>
            </a:r>
            <a:endParaRPr lang="fi-FI" sz="1800" dirty="0">
              <a:effectLst/>
              <a:latin typeface="Calibri" panose="020F0502020204030204" pitchFamily="34" charset="0"/>
              <a:ea typeface="Calibri" panose="020F0502020204030204" pitchFamily="34" charset="0"/>
            </a:endParaRPr>
          </a:p>
        </p:txBody>
      </p:sp>
      <p:sp>
        <p:nvSpPr>
          <p:cNvPr id="4" name="Dian numeron paikkamerkki 3"/>
          <p:cNvSpPr>
            <a:spLocks noGrp="1"/>
          </p:cNvSpPr>
          <p:nvPr>
            <p:ph type="sldNum" sz="quarter" idx="5"/>
          </p:nvPr>
        </p:nvSpPr>
        <p:spPr/>
        <p:txBody>
          <a:bodyPr/>
          <a:lstStyle/>
          <a:p>
            <a:fld id="{DCC8444F-7738-4EFD-96C5-6223F5B6096E}" type="slidenum">
              <a:rPr lang="fi-FI" smtClean="0"/>
              <a:t>7</a:t>
            </a:fld>
            <a:endParaRPr lang="fi-FI"/>
          </a:p>
        </p:txBody>
      </p:sp>
    </p:spTree>
    <p:extLst>
      <p:ext uri="{BB962C8B-B14F-4D97-AF65-F5344CB8AC3E}">
        <p14:creationId xmlns:p14="http://schemas.microsoft.com/office/powerpoint/2010/main" val="3228145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800" b="1" dirty="0">
                <a:effectLst/>
                <a:latin typeface="Calibri" panose="020F0502020204030204" pitchFamily="34" charset="0"/>
                <a:ea typeface="Calibri" panose="020F0502020204030204" pitchFamily="34" charset="0"/>
              </a:rPr>
              <a:t>Tärkeä tietää, että vaihdevuosiin liittyvät oireet haittaavat vähemmän, kun keho ja mieli voivat hyvin. </a:t>
            </a:r>
            <a:r>
              <a:rPr lang="fi-FI"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https://www.terveyskirjasto.fi/dlk00179</a:t>
            </a:r>
            <a:endParaRPr lang="fi-FI" sz="1800" dirty="0">
              <a:effectLst/>
              <a:latin typeface="Calibri" panose="020F0502020204030204" pitchFamily="34" charset="0"/>
              <a:ea typeface="Calibri" panose="020F0502020204030204" pitchFamily="34" charset="0"/>
            </a:endParaRPr>
          </a:p>
        </p:txBody>
      </p:sp>
      <p:sp>
        <p:nvSpPr>
          <p:cNvPr id="4" name="Dian numeron paikkamerkki 3"/>
          <p:cNvSpPr>
            <a:spLocks noGrp="1"/>
          </p:cNvSpPr>
          <p:nvPr>
            <p:ph type="sldNum" sz="quarter" idx="5"/>
          </p:nvPr>
        </p:nvSpPr>
        <p:spPr/>
        <p:txBody>
          <a:bodyPr/>
          <a:lstStyle/>
          <a:p>
            <a:fld id="{DCC8444F-7738-4EFD-96C5-6223F5B6096E}" type="slidenum">
              <a:rPr lang="fi-FI" smtClean="0"/>
              <a:t>8</a:t>
            </a:fld>
            <a:endParaRPr lang="fi-FI"/>
          </a:p>
        </p:txBody>
      </p:sp>
    </p:spTree>
    <p:extLst>
      <p:ext uri="{BB962C8B-B14F-4D97-AF65-F5344CB8AC3E}">
        <p14:creationId xmlns:p14="http://schemas.microsoft.com/office/powerpoint/2010/main" val="1596471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https://www.mielenterveystalo.fi/fi/omahoito/unettomuuden-omahoito-ohjelma/mita-terveysriskeja-unettomuuteen-liittyy</a:t>
            </a:r>
          </a:p>
          <a:p>
            <a:r>
              <a:rPr lang="fi-FI" dirty="0"/>
              <a:t>https://www.terveyskyla.fi/painonhallinta/itsehoito/uni/huomioi-uniapnean-mahdollisuus</a:t>
            </a:r>
          </a:p>
        </p:txBody>
      </p:sp>
      <p:sp>
        <p:nvSpPr>
          <p:cNvPr id="4" name="Dian numeron paikkamerkki 3"/>
          <p:cNvSpPr>
            <a:spLocks noGrp="1"/>
          </p:cNvSpPr>
          <p:nvPr>
            <p:ph type="sldNum" sz="quarter" idx="5"/>
          </p:nvPr>
        </p:nvSpPr>
        <p:spPr/>
        <p:txBody>
          <a:bodyPr/>
          <a:lstStyle/>
          <a:p>
            <a:fld id="{DCC8444F-7738-4EFD-96C5-6223F5B6096E}" type="slidenum">
              <a:rPr lang="fi-FI" smtClean="0"/>
              <a:t>9</a:t>
            </a:fld>
            <a:endParaRPr lang="fi-FI"/>
          </a:p>
        </p:txBody>
      </p:sp>
    </p:spTree>
    <p:extLst>
      <p:ext uri="{BB962C8B-B14F-4D97-AF65-F5344CB8AC3E}">
        <p14:creationId xmlns:p14="http://schemas.microsoft.com/office/powerpoint/2010/main" val="8455079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79B9A293-FF52-4613-8131-53EDADE6C3F6}" type="datetimeFigureOut">
              <a:rPr lang="fi-FI" smtClean="0"/>
              <a:t>13.2.2023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07A4DAA-657F-43D8-B19F-DC85ADB27001}" type="slidenum">
              <a:rPr lang="fi-FI" smtClean="0"/>
              <a:t>‹#›</a:t>
            </a:fld>
            <a:endParaRPr lang="fi-FI"/>
          </a:p>
        </p:txBody>
      </p:sp>
      <p:sp>
        <p:nvSpPr>
          <p:cNvPr id="7" name="Alaotsikko 2">
            <a:extLst>
              <a:ext uri="{FF2B5EF4-FFF2-40B4-BE49-F238E27FC236}">
                <a16:creationId xmlns:a16="http://schemas.microsoft.com/office/drawing/2014/main" id="{E735B2A1-9EB3-5A4A-AA1E-ECEAD4E6751F}"/>
              </a:ext>
            </a:extLst>
          </p:cNvPr>
          <p:cNvSpPr>
            <a:spLocks noGrp="1"/>
          </p:cNvSpPr>
          <p:nvPr>
            <p:ph type="subTitle" idx="1" hasCustomPrompt="1"/>
          </p:nvPr>
        </p:nvSpPr>
        <p:spPr>
          <a:xfrm>
            <a:off x="4038600" y="5171032"/>
            <a:ext cx="4118265" cy="1463991"/>
          </a:xfrm>
        </p:spPr>
        <p:txBody>
          <a:bodyPr>
            <a:noAutofit/>
          </a:bodyPr>
          <a:lstStyle>
            <a:lvl1pPr marL="0" indent="0" algn="ctr">
              <a:buNone/>
              <a:defRPr sz="3200" b="1">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pic>
        <p:nvPicPr>
          <p:cNvPr id="10" name="Picture 9">
            <a:extLst>
              <a:ext uri="{FF2B5EF4-FFF2-40B4-BE49-F238E27FC236}">
                <a16:creationId xmlns:a16="http://schemas.microsoft.com/office/drawing/2014/main" id="{C83DF3F2-11B9-8647-A9C1-1953A21E22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06388" y="856148"/>
            <a:ext cx="3579223" cy="3814846"/>
          </a:xfrm>
          <a:prstGeom prst="rect">
            <a:avLst/>
          </a:prstGeom>
        </p:spPr>
      </p:pic>
    </p:spTree>
    <p:extLst>
      <p:ext uri="{BB962C8B-B14F-4D97-AF65-F5344CB8AC3E}">
        <p14:creationId xmlns:p14="http://schemas.microsoft.com/office/powerpoint/2010/main" val="1059776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kääntyvien palvelut sisältö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79B9A293-FF52-4613-8131-53EDADE6C3F6}" type="datetimeFigureOut">
              <a:rPr lang="fi-FI" smtClean="0"/>
              <a:t>13.2.2023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07A4DAA-657F-43D8-B19F-DC85ADB27001}" type="slidenum">
              <a:rPr lang="fi-FI" smtClean="0"/>
              <a:t>‹#›</a:t>
            </a:fld>
            <a:endParaRPr lang="fi-FI"/>
          </a:p>
        </p:txBody>
      </p:sp>
      <p:sp>
        <p:nvSpPr>
          <p:cNvPr id="8" name="Otsikko 1">
            <a:extLst>
              <a:ext uri="{FF2B5EF4-FFF2-40B4-BE49-F238E27FC236}">
                <a16:creationId xmlns:a16="http://schemas.microsoft.com/office/drawing/2014/main" id="{24AA7A0A-1123-A94F-8C43-C908FBBAA980}"/>
              </a:ext>
            </a:extLst>
          </p:cNvPr>
          <p:cNvSpPr>
            <a:spLocks noGrp="1"/>
          </p:cNvSpPr>
          <p:nvPr>
            <p:ph type="ctrTitle" hasCustomPrompt="1"/>
          </p:nvPr>
        </p:nvSpPr>
        <p:spPr>
          <a:xfrm>
            <a:off x="1524000" y="1122363"/>
            <a:ext cx="9144000" cy="2387600"/>
          </a:xfrm>
        </p:spPr>
        <p:txBody>
          <a:bodyPr anchor="b"/>
          <a:lstStyle>
            <a:lvl1pPr algn="ctr">
              <a:defRPr sz="6000">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9" name="Alaotsikko 2">
            <a:extLst>
              <a:ext uri="{FF2B5EF4-FFF2-40B4-BE49-F238E27FC236}">
                <a16:creationId xmlns:a16="http://schemas.microsoft.com/office/drawing/2014/main" id="{A8EB8E46-AAA9-D645-8CCC-B979F181ABD6}"/>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Tree>
    <p:extLst>
      <p:ext uri="{BB962C8B-B14F-4D97-AF65-F5344CB8AC3E}">
        <p14:creationId xmlns:p14="http://schemas.microsoft.com/office/powerpoint/2010/main" val="3017144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kääntyvien palvelut sisältö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79B9A293-FF52-4613-8131-53EDADE6C3F6}" type="datetimeFigureOut">
              <a:rPr lang="fi-FI" smtClean="0"/>
              <a:t>13.2.2023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07A4DAA-657F-43D8-B19F-DC85ADB27001}" type="slidenum">
              <a:rPr lang="fi-FI" smtClean="0"/>
              <a:t>‹#›</a:t>
            </a:fld>
            <a:endParaRPr lang="fi-FI"/>
          </a:p>
        </p:txBody>
      </p:sp>
      <p:sp>
        <p:nvSpPr>
          <p:cNvPr id="7" name="Otsikko 1">
            <a:extLst>
              <a:ext uri="{FF2B5EF4-FFF2-40B4-BE49-F238E27FC236}">
                <a16:creationId xmlns:a16="http://schemas.microsoft.com/office/drawing/2014/main" id="{3D9F55F9-D187-CA46-8E26-CF3F3DB59A04}"/>
              </a:ext>
            </a:extLst>
          </p:cNvPr>
          <p:cNvSpPr>
            <a:spLocks noGrp="1"/>
          </p:cNvSpPr>
          <p:nvPr>
            <p:ph type="title"/>
          </p:nvPr>
        </p:nvSpPr>
        <p:spPr>
          <a:xfrm>
            <a:off x="601099" y="2162784"/>
            <a:ext cx="4114801" cy="551823"/>
          </a:xfrm>
        </p:spPr>
        <p:txBody>
          <a:bodyPr anchor="ctr">
            <a:normAutofit/>
          </a:bodyPr>
          <a:lstStyle>
            <a:lvl1pPr>
              <a:defRPr lang="fi-FI" sz="3200" b="1" dirty="0">
                <a:solidFill>
                  <a:schemeClr val="accent1"/>
                </a:solidFill>
                <a:latin typeface="+mn-lt"/>
              </a:defRPr>
            </a:lvl1pPr>
          </a:lstStyle>
          <a:p>
            <a:endParaRPr lang="fi-FI" dirty="0"/>
          </a:p>
        </p:txBody>
      </p:sp>
      <p:sp>
        <p:nvSpPr>
          <p:cNvPr id="10" name="Sisällön paikkamerkki 2">
            <a:extLst>
              <a:ext uri="{FF2B5EF4-FFF2-40B4-BE49-F238E27FC236}">
                <a16:creationId xmlns:a16="http://schemas.microsoft.com/office/drawing/2014/main" id="{EC2CBE7F-89D4-0B4B-8EDE-26A3C3BC694E}"/>
              </a:ext>
            </a:extLst>
          </p:cNvPr>
          <p:cNvSpPr>
            <a:spLocks noGrp="1"/>
          </p:cNvSpPr>
          <p:nvPr>
            <p:ph idx="1" hasCustomPrompt="1"/>
          </p:nvPr>
        </p:nvSpPr>
        <p:spPr>
          <a:xfrm>
            <a:off x="601099" y="3311419"/>
            <a:ext cx="4114800" cy="2860782"/>
          </a:xfrm>
        </p:spPr>
        <p:txBody>
          <a:bodyPr>
            <a:normAutofit/>
          </a:bodyPr>
          <a:lstStyle>
            <a:lvl1pPr>
              <a:defRPr sz="2000">
                <a:solidFill>
                  <a:schemeClr val="accent1"/>
                </a:solidFill>
                <a:latin typeface="+mj-lt"/>
              </a:defRPr>
            </a:lvl1pPr>
            <a:lvl2pPr>
              <a:defRPr sz="2000">
                <a:solidFill>
                  <a:schemeClr val="accent1"/>
                </a:solidFill>
                <a:latin typeface="+mj-lt"/>
              </a:defRPr>
            </a:lvl2pPr>
            <a:lvl3pPr>
              <a:defRPr sz="2000">
                <a:solidFill>
                  <a:schemeClr val="accent1"/>
                </a:solidFill>
                <a:latin typeface="+mj-lt"/>
              </a:defRPr>
            </a:lvl3pPr>
            <a:lvl4pPr>
              <a:defRPr sz="2000">
                <a:solidFill>
                  <a:schemeClr val="accent1"/>
                </a:solidFill>
                <a:latin typeface="+mj-lt"/>
              </a:defRPr>
            </a:lvl4pPr>
            <a:lvl5pPr>
              <a:defRPr sz="2000">
                <a:solidFill>
                  <a:schemeClr val="accent1"/>
                </a:solidFill>
                <a:latin typeface="+mj-lt"/>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1" name="Tekstin paikkamerkki 2">
            <a:extLst>
              <a:ext uri="{FF2B5EF4-FFF2-40B4-BE49-F238E27FC236}">
                <a16:creationId xmlns:a16="http://schemas.microsoft.com/office/drawing/2014/main" id="{6C1E9F82-2A34-CC42-A426-89012EB7E29C}"/>
              </a:ext>
            </a:extLst>
          </p:cNvPr>
          <p:cNvSpPr>
            <a:spLocks noGrp="1"/>
          </p:cNvSpPr>
          <p:nvPr>
            <p:ph type="body" idx="13"/>
          </p:nvPr>
        </p:nvSpPr>
        <p:spPr>
          <a:xfrm>
            <a:off x="601098" y="2756902"/>
            <a:ext cx="4114801" cy="303498"/>
          </a:xfrm>
        </p:spPr>
        <p:txBody>
          <a:bodyPr anchor="b">
            <a:noAutofit/>
          </a:bodyPr>
          <a:lstStyle>
            <a:lvl1pPr marL="0" indent="0">
              <a:buNone/>
              <a:defRPr lang="fi-FI" sz="2000" b="1" dirty="0" smtClean="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dirty="0"/>
          </a:p>
        </p:txBody>
      </p:sp>
    </p:spTree>
    <p:extLst>
      <p:ext uri="{BB962C8B-B14F-4D97-AF65-F5344CB8AC3E}">
        <p14:creationId xmlns:p14="http://schemas.microsoft.com/office/powerpoint/2010/main" val="1736479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Ikääntyvien palvelut sisältö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79B9A293-FF52-4613-8131-53EDADE6C3F6}" type="datetimeFigureOut">
              <a:rPr lang="fi-FI" smtClean="0"/>
              <a:t>13.2.2023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07A4DAA-657F-43D8-B19F-DC85ADB27001}" type="slidenum">
              <a:rPr lang="fi-FI" smtClean="0"/>
              <a:t>‹#›</a:t>
            </a:fld>
            <a:endParaRPr lang="fi-FI"/>
          </a:p>
        </p:txBody>
      </p:sp>
      <p:sp>
        <p:nvSpPr>
          <p:cNvPr id="7" name="Otsikko 1">
            <a:extLst>
              <a:ext uri="{FF2B5EF4-FFF2-40B4-BE49-F238E27FC236}">
                <a16:creationId xmlns:a16="http://schemas.microsoft.com/office/drawing/2014/main" id="{3D9F55F9-D187-CA46-8E26-CF3F3DB59A04}"/>
              </a:ext>
            </a:extLst>
          </p:cNvPr>
          <p:cNvSpPr>
            <a:spLocks noGrp="1"/>
          </p:cNvSpPr>
          <p:nvPr>
            <p:ph type="title"/>
          </p:nvPr>
        </p:nvSpPr>
        <p:spPr>
          <a:xfrm>
            <a:off x="601099" y="2162784"/>
            <a:ext cx="4114801" cy="551823"/>
          </a:xfrm>
        </p:spPr>
        <p:txBody>
          <a:bodyPr anchor="ctr">
            <a:normAutofit/>
          </a:bodyPr>
          <a:lstStyle>
            <a:lvl1pPr>
              <a:defRPr lang="fi-FI" sz="3200" b="1" dirty="0">
                <a:solidFill>
                  <a:schemeClr val="accent1"/>
                </a:solidFill>
                <a:latin typeface="+mn-lt"/>
              </a:defRPr>
            </a:lvl1pPr>
          </a:lstStyle>
          <a:p>
            <a:endParaRPr lang="fi-FI" dirty="0"/>
          </a:p>
        </p:txBody>
      </p:sp>
      <p:sp>
        <p:nvSpPr>
          <p:cNvPr id="10" name="Sisällön paikkamerkki 2">
            <a:extLst>
              <a:ext uri="{FF2B5EF4-FFF2-40B4-BE49-F238E27FC236}">
                <a16:creationId xmlns:a16="http://schemas.microsoft.com/office/drawing/2014/main" id="{EC2CBE7F-89D4-0B4B-8EDE-26A3C3BC694E}"/>
              </a:ext>
            </a:extLst>
          </p:cNvPr>
          <p:cNvSpPr>
            <a:spLocks noGrp="1"/>
          </p:cNvSpPr>
          <p:nvPr>
            <p:ph idx="1" hasCustomPrompt="1"/>
          </p:nvPr>
        </p:nvSpPr>
        <p:spPr>
          <a:xfrm>
            <a:off x="601099" y="3311419"/>
            <a:ext cx="4114800" cy="2860782"/>
          </a:xfrm>
        </p:spPr>
        <p:txBody>
          <a:bodyPr>
            <a:normAutofit/>
          </a:bodyPr>
          <a:lstStyle>
            <a:lvl1pPr>
              <a:defRPr sz="2000">
                <a:solidFill>
                  <a:schemeClr val="accent1"/>
                </a:solidFill>
                <a:latin typeface="+mj-lt"/>
              </a:defRPr>
            </a:lvl1pPr>
            <a:lvl2pPr>
              <a:defRPr sz="2000">
                <a:solidFill>
                  <a:schemeClr val="accent1"/>
                </a:solidFill>
                <a:latin typeface="+mj-lt"/>
              </a:defRPr>
            </a:lvl2pPr>
            <a:lvl3pPr>
              <a:defRPr sz="2000">
                <a:solidFill>
                  <a:schemeClr val="accent1"/>
                </a:solidFill>
                <a:latin typeface="+mj-lt"/>
              </a:defRPr>
            </a:lvl3pPr>
            <a:lvl4pPr>
              <a:defRPr sz="2000">
                <a:solidFill>
                  <a:schemeClr val="accent1"/>
                </a:solidFill>
                <a:latin typeface="+mj-lt"/>
              </a:defRPr>
            </a:lvl4pPr>
            <a:lvl5pPr>
              <a:defRPr sz="2000">
                <a:solidFill>
                  <a:schemeClr val="accent1"/>
                </a:solidFill>
                <a:latin typeface="+mj-lt"/>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1" name="Tekstin paikkamerkki 2">
            <a:extLst>
              <a:ext uri="{FF2B5EF4-FFF2-40B4-BE49-F238E27FC236}">
                <a16:creationId xmlns:a16="http://schemas.microsoft.com/office/drawing/2014/main" id="{6C1E9F82-2A34-CC42-A426-89012EB7E29C}"/>
              </a:ext>
            </a:extLst>
          </p:cNvPr>
          <p:cNvSpPr>
            <a:spLocks noGrp="1"/>
          </p:cNvSpPr>
          <p:nvPr>
            <p:ph type="body" idx="13"/>
          </p:nvPr>
        </p:nvSpPr>
        <p:spPr>
          <a:xfrm>
            <a:off x="601098" y="2756902"/>
            <a:ext cx="4114801" cy="303498"/>
          </a:xfrm>
        </p:spPr>
        <p:txBody>
          <a:bodyPr anchor="b">
            <a:noAutofit/>
          </a:bodyPr>
          <a:lstStyle>
            <a:lvl1pPr marL="0" indent="0">
              <a:buNone/>
              <a:defRPr lang="fi-FI" sz="2000" b="1" dirty="0" smtClean="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dirty="0"/>
          </a:p>
        </p:txBody>
      </p:sp>
    </p:spTree>
    <p:extLst>
      <p:ext uri="{BB962C8B-B14F-4D97-AF65-F5344CB8AC3E}">
        <p14:creationId xmlns:p14="http://schemas.microsoft.com/office/powerpoint/2010/main" val="2244315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Ikääntyvien palvelut sisältö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79B9A293-FF52-4613-8131-53EDADE6C3F6}" type="datetimeFigureOut">
              <a:rPr lang="fi-FI" smtClean="0"/>
              <a:t>13.2.2023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07A4DAA-657F-43D8-B19F-DC85ADB27001}" type="slidenum">
              <a:rPr lang="fi-FI" smtClean="0"/>
              <a:t>‹#›</a:t>
            </a:fld>
            <a:endParaRPr lang="fi-FI"/>
          </a:p>
        </p:txBody>
      </p:sp>
      <p:sp>
        <p:nvSpPr>
          <p:cNvPr id="7" name="Otsikko 1">
            <a:extLst>
              <a:ext uri="{FF2B5EF4-FFF2-40B4-BE49-F238E27FC236}">
                <a16:creationId xmlns:a16="http://schemas.microsoft.com/office/drawing/2014/main" id="{3D9F55F9-D187-CA46-8E26-CF3F3DB59A04}"/>
              </a:ext>
            </a:extLst>
          </p:cNvPr>
          <p:cNvSpPr>
            <a:spLocks noGrp="1"/>
          </p:cNvSpPr>
          <p:nvPr>
            <p:ph type="title"/>
          </p:nvPr>
        </p:nvSpPr>
        <p:spPr>
          <a:xfrm>
            <a:off x="601099" y="2162784"/>
            <a:ext cx="4114801" cy="551823"/>
          </a:xfrm>
        </p:spPr>
        <p:txBody>
          <a:bodyPr anchor="ctr">
            <a:normAutofit/>
          </a:bodyPr>
          <a:lstStyle>
            <a:lvl1pPr>
              <a:defRPr lang="fi-FI" sz="3200" b="1" dirty="0">
                <a:solidFill>
                  <a:schemeClr val="accent1"/>
                </a:solidFill>
                <a:latin typeface="+mn-lt"/>
              </a:defRPr>
            </a:lvl1pPr>
          </a:lstStyle>
          <a:p>
            <a:endParaRPr lang="fi-FI" dirty="0"/>
          </a:p>
        </p:txBody>
      </p:sp>
      <p:sp>
        <p:nvSpPr>
          <p:cNvPr id="10" name="Sisällön paikkamerkki 2">
            <a:extLst>
              <a:ext uri="{FF2B5EF4-FFF2-40B4-BE49-F238E27FC236}">
                <a16:creationId xmlns:a16="http://schemas.microsoft.com/office/drawing/2014/main" id="{EC2CBE7F-89D4-0B4B-8EDE-26A3C3BC694E}"/>
              </a:ext>
            </a:extLst>
          </p:cNvPr>
          <p:cNvSpPr>
            <a:spLocks noGrp="1"/>
          </p:cNvSpPr>
          <p:nvPr>
            <p:ph idx="1" hasCustomPrompt="1"/>
          </p:nvPr>
        </p:nvSpPr>
        <p:spPr>
          <a:xfrm>
            <a:off x="601099" y="3311419"/>
            <a:ext cx="4114800" cy="2860782"/>
          </a:xfrm>
        </p:spPr>
        <p:txBody>
          <a:bodyPr>
            <a:normAutofit/>
          </a:bodyPr>
          <a:lstStyle>
            <a:lvl1pPr>
              <a:defRPr sz="2000">
                <a:solidFill>
                  <a:schemeClr val="accent1"/>
                </a:solidFill>
                <a:latin typeface="+mj-lt"/>
              </a:defRPr>
            </a:lvl1pPr>
            <a:lvl2pPr>
              <a:defRPr sz="2000">
                <a:solidFill>
                  <a:schemeClr val="accent1"/>
                </a:solidFill>
                <a:latin typeface="+mj-lt"/>
              </a:defRPr>
            </a:lvl2pPr>
            <a:lvl3pPr>
              <a:defRPr sz="2000">
                <a:solidFill>
                  <a:schemeClr val="accent1"/>
                </a:solidFill>
                <a:latin typeface="+mj-lt"/>
              </a:defRPr>
            </a:lvl3pPr>
            <a:lvl4pPr>
              <a:defRPr sz="2000">
                <a:solidFill>
                  <a:schemeClr val="accent1"/>
                </a:solidFill>
                <a:latin typeface="+mj-lt"/>
              </a:defRPr>
            </a:lvl4pPr>
            <a:lvl5pPr>
              <a:defRPr sz="2000">
                <a:solidFill>
                  <a:schemeClr val="accent1"/>
                </a:solidFill>
                <a:latin typeface="+mj-lt"/>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1" name="Tekstin paikkamerkki 2">
            <a:extLst>
              <a:ext uri="{FF2B5EF4-FFF2-40B4-BE49-F238E27FC236}">
                <a16:creationId xmlns:a16="http://schemas.microsoft.com/office/drawing/2014/main" id="{6C1E9F82-2A34-CC42-A426-89012EB7E29C}"/>
              </a:ext>
            </a:extLst>
          </p:cNvPr>
          <p:cNvSpPr>
            <a:spLocks noGrp="1"/>
          </p:cNvSpPr>
          <p:nvPr>
            <p:ph type="body" idx="13"/>
          </p:nvPr>
        </p:nvSpPr>
        <p:spPr>
          <a:xfrm>
            <a:off x="601098" y="2756902"/>
            <a:ext cx="4114801" cy="303498"/>
          </a:xfrm>
        </p:spPr>
        <p:txBody>
          <a:bodyPr anchor="b">
            <a:noAutofit/>
          </a:bodyPr>
          <a:lstStyle>
            <a:lvl1pPr marL="0" indent="0">
              <a:buNone/>
              <a:defRPr lang="fi-FI" sz="2000" b="1" dirty="0" smtClean="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dirty="0"/>
          </a:p>
        </p:txBody>
      </p:sp>
    </p:spTree>
    <p:extLst>
      <p:ext uri="{BB962C8B-B14F-4D97-AF65-F5344CB8AC3E}">
        <p14:creationId xmlns:p14="http://schemas.microsoft.com/office/powerpoint/2010/main" val="1799425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Ikääntyvien palvelut sisältö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79B9A293-FF52-4613-8131-53EDADE6C3F6}" type="datetimeFigureOut">
              <a:rPr lang="fi-FI" smtClean="0"/>
              <a:t>13.2.2023</a:t>
            </a:fld>
            <a:endParaRPr lang="fi-FI"/>
          </a:p>
        </p:txBody>
      </p:sp>
      <p:sp>
        <p:nvSpPr>
          <p:cNvPr id="5" name="Alatunnisteen paikkamerkki 4"/>
          <p:cNvSpPr>
            <a:spLocks noGrp="1"/>
          </p:cNvSpPr>
          <p:nvPr>
            <p:ph type="ftr" sz="quarter" idx="11"/>
          </p:nvPr>
        </p:nvSpPr>
        <p:spPr/>
        <p:txBody>
          <a:bodyPr/>
          <a:lstStyle/>
          <a:p>
            <a:endParaRPr lang="fi-FI"/>
          </a:p>
        </p:txBody>
      </p:sp>
      <p:sp>
        <p:nvSpPr>
          <p:cNvPr id="2" name="Rectangle 1">
            <a:extLst>
              <a:ext uri="{FF2B5EF4-FFF2-40B4-BE49-F238E27FC236}">
                <a16:creationId xmlns:a16="http://schemas.microsoft.com/office/drawing/2014/main" id="{C3E96BF2-E20B-E345-8F08-FC99528C424C}"/>
              </a:ext>
            </a:extLst>
          </p:cNvPr>
          <p:cNvSpPr/>
          <p:nvPr userDrawn="1"/>
        </p:nvSpPr>
        <p:spPr>
          <a:xfrm>
            <a:off x="4185139" y="2101361"/>
            <a:ext cx="3604846" cy="1239715"/>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FI"/>
          </a:p>
        </p:txBody>
      </p:sp>
      <p:sp>
        <p:nvSpPr>
          <p:cNvPr id="6" name="Dian numeron paikkamerkki 5"/>
          <p:cNvSpPr>
            <a:spLocks noGrp="1"/>
          </p:cNvSpPr>
          <p:nvPr>
            <p:ph type="sldNum" sz="quarter" idx="12"/>
          </p:nvPr>
        </p:nvSpPr>
        <p:spPr/>
        <p:txBody>
          <a:bodyPr/>
          <a:lstStyle/>
          <a:p>
            <a:fld id="{407A4DAA-657F-43D8-B19F-DC85ADB27001}" type="slidenum">
              <a:rPr lang="fi-FI" smtClean="0"/>
              <a:t>‹#›</a:t>
            </a:fld>
            <a:endParaRPr lang="fi-FI"/>
          </a:p>
        </p:txBody>
      </p:sp>
      <p:sp>
        <p:nvSpPr>
          <p:cNvPr id="8" name="Otsikko 1">
            <a:extLst>
              <a:ext uri="{FF2B5EF4-FFF2-40B4-BE49-F238E27FC236}">
                <a16:creationId xmlns:a16="http://schemas.microsoft.com/office/drawing/2014/main" id="{24AA7A0A-1123-A94F-8C43-C908FBBAA980}"/>
              </a:ext>
            </a:extLst>
          </p:cNvPr>
          <p:cNvSpPr>
            <a:spLocks noGrp="1"/>
          </p:cNvSpPr>
          <p:nvPr>
            <p:ph type="ctrTitle" hasCustomPrompt="1"/>
          </p:nvPr>
        </p:nvSpPr>
        <p:spPr>
          <a:xfrm>
            <a:off x="-86047" y="756796"/>
            <a:ext cx="12170664" cy="2626360"/>
          </a:xfrm>
        </p:spPr>
        <p:txBody>
          <a:bodyPr anchor="b"/>
          <a:lstStyle>
            <a:lvl1pPr algn="ctr">
              <a:defRPr sz="8200" spc="300">
                <a:solidFill>
                  <a:schemeClr val="accent1"/>
                </a:solidFill>
              </a:defRPr>
            </a:lvl1pPr>
          </a:lstStyle>
          <a:p>
            <a:r>
              <a:rPr lang="fi-FI" dirty="0"/>
              <a:t>BREAK</a:t>
            </a:r>
          </a:p>
        </p:txBody>
      </p:sp>
      <p:sp>
        <p:nvSpPr>
          <p:cNvPr id="3" name="Oval 2">
            <a:extLst>
              <a:ext uri="{FF2B5EF4-FFF2-40B4-BE49-F238E27FC236}">
                <a16:creationId xmlns:a16="http://schemas.microsoft.com/office/drawing/2014/main" id="{E347BF3F-0EE6-E240-B3F2-74EAC041FE29}"/>
              </a:ext>
            </a:extLst>
          </p:cNvPr>
          <p:cNvSpPr/>
          <p:nvPr userDrawn="1"/>
        </p:nvSpPr>
        <p:spPr>
          <a:xfrm>
            <a:off x="11488615" y="1055077"/>
            <a:ext cx="1406769" cy="1406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Oval 9">
            <a:extLst>
              <a:ext uri="{FF2B5EF4-FFF2-40B4-BE49-F238E27FC236}">
                <a16:creationId xmlns:a16="http://schemas.microsoft.com/office/drawing/2014/main" id="{BD28299C-0F06-B84A-BAC7-75EC09F3D57F}"/>
              </a:ext>
            </a:extLst>
          </p:cNvPr>
          <p:cNvSpPr/>
          <p:nvPr userDrawn="1"/>
        </p:nvSpPr>
        <p:spPr>
          <a:xfrm>
            <a:off x="4185139" y="5223926"/>
            <a:ext cx="940777" cy="9407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1" name="Oval 10">
            <a:extLst>
              <a:ext uri="{FF2B5EF4-FFF2-40B4-BE49-F238E27FC236}">
                <a16:creationId xmlns:a16="http://schemas.microsoft.com/office/drawing/2014/main" id="{4639E057-CC93-604C-8EDC-B2D006231E8D}"/>
              </a:ext>
            </a:extLst>
          </p:cNvPr>
          <p:cNvSpPr/>
          <p:nvPr userDrawn="1"/>
        </p:nvSpPr>
        <p:spPr>
          <a:xfrm>
            <a:off x="6966438" y="423337"/>
            <a:ext cx="726831" cy="7268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Oval 11">
            <a:extLst>
              <a:ext uri="{FF2B5EF4-FFF2-40B4-BE49-F238E27FC236}">
                <a16:creationId xmlns:a16="http://schemas.microsoft.com/office/drawing/2014/main" id="{092B168D-72DF-2549-8545-A6DA01F7761F}"/>
              </a:ext>
            </a:extLst>
          </p:cNvPr>
          <p:cNvSpPr/>
          <p:nvPr userDrawn="1"/>
        </p:nvSpPr>
        <p:spPr>
          <a:xfrm>
            <a:off x="343839" y="1444418"/>
            <a:ext cx="1705707" cy="170570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6" name="Text Placeholder 15">
            <a:extLst>
              <a:ext uri="{FF2B5EF4-FFF2-40B4-BE49-F238E27FC236}">
                <a16:creationId xmlns:a16="http://schemas.microsoft.com/office/drawing/2014/main" id="{15A81CC1-1A9E-3346-8FDF-66DB677C2D92}"/>
              </a:ext>
            </a:extLst>
          </p:cNvPr>
          <p:cNvSpPr>
            <a:spLocks noGrp="1"/>
          </p:cNvSpPr>
          <p:nvPr>
            <p:ph type="body" sz="quarter" idx="13" hasCustomPrompt="1"/>
          </p:nvPr>
        </p:nvSpPr>
        <p:spPr>
          <a:xfrm>
            <a:off x="590772" y="3413511"/>
            <a:ext cx="11010456" cy="1923761"/>
          </a:xfrm>
        </p:spPr>
        <p:txBody>
          <a:bodyPr/>
          <a:lstStyle>
            <a:lvl1pPr algn="ctr">
              <a:buFontTx/>
              <a:buNone/>
              <a:defRPr sz="8200" b="1" spc="300">
                <a:solidFill>
                  <a:schemeClr val="accent1"/>
                </a:solidFill>
              </a:defRPr>
            </a:lvl1pPr>
            <a:lvl2pPr>
              <a:buFontTx/>
              <a:buNone/>
              <a:defRPr/>
            </a:lvl2pPr>
            <a:lvl3pPr>
              <a:buFontTx/>
              <a:buNone/>
              <a:defRPr/>
            </a:lvl3pPr>
            <a:lvl4pPr>
              <a:buFontTx/>
              <a:buNone/>
              <a:defRPr/>
            </a:lvl4pPr>
            <a:lvl5pPr>
              <a:buFontTx/>
              <a:buNone/>
              <a:defRPr/>
            </a:lvl5pPr>
          </a:lstStyle>
          <a:p>
            <a:pPr lvl="0"/>
            <a:r>
              <a:rPr lang="en-FI" dirty="0"/>
              <a:t>SECTION.</a:t>
            </a:r>
          </a:p>
        </p:txBody>
      </p:sp>
    </p:spTree>
    <p:extLst>
      <p:ext uri="{BB962C8B-B14F-4D97-AF65-F5344CB8AC3E}">
        <p14:creationId xmlns:p14="http://schemas.microsoft.com/office/powerpoint/2010/main" val="4118371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Ikääntyvien palvelut sisältö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79B9A293-FF52-4613-8131-53EDADE6C3F6}" type="datetimeFigureOut">
              <a:rPr lang="fi-FI" smtClean="0"/>
              <a:t>13.2.2023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07A4DAA-657F-43D8-B19F-DC85ADB27001}" type="slidenum">
              <a:rPr lang="fi-FI" smtClean="0"/>
              <a:t>‹#›</a:t>
            </a:fld>
            <a:endParaRPr lang="fi-FI"/>
          </a:p>
        </p:txBody>
      </p:sp>
      <p:sp>
        <p:nvSpPr>
          <p:cNvPr id="7" name="Rectangle 6">
            <a:extLst>
              <a:ext uri="{FF2B5EF4-FFF2-40B4-BE49-F238E27FC236}">
                <a16:creationId xmlns:a16="http://schemas.microsoft.com/office/drawing/2014/main" id="{DDF43821-218B-564D-810E-A714FA1A7438}"/>
              </a:ext>
            </a:extLst>
          </p:cNvPr>
          <p:cNvSpPr/>
          <p:nvPr userDrawn="1"/>
        </p:nvSpPr>
        <p:spPr>
          <a:xfrm>
            <a:off x="4185139" y="2101361"/>
            <a:ext cx="3604846" cy="1239715"/>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FI"/>
          </a:p>
        </p:txBody>
      </p:sp>
      <p:sp>
        <p:nvSpPr>
          <p:cNvPr id="10" name="Otsikko 1">
            <a:extLst>
              <a:ext uri="{FF2B5EF4-FFF2-40B4-BE49-F238E27FC236}">
                <a16:creationId xmlns:a16="http://schemas.microsoft.com/office/drawing/2014/main" id="{778F7C48-E719-C541-B7EA-6E15C9F04D21}"/>
              </a:ext>
            </a:extLst>
          </p:cNvPr>
          <p:cNvSpPr>
            <a:spLocks noGrp="1"/>
          </p:cNvSpPr>
          <p:nvPr>
            <p:ph type="ctrTitle" hasCustomPrompt="1"/>
          </p:nvPr>
        </p:nvSpPr>
        <p:spPr>
          <a:xfrm>
            <a:off x="-86047" y="756796"/>
            <a:ext cx="12170664" cy="2626360"/>
          </a:xfrm>
        </p:spPr>
        <p:txBody>
          <a:bodyPr anchor="b"/>
          <a:lstStyle>
            <a:lvl1pPr algn="ctr">
              <a:defRPr sz="8200" spc="300">
                <a:solidFill>
                  <a:schemeClr val="accent1"/>
                </a:solidFill>
              </a:defRPr>
            </a:lvl1pPr>
          </a:lstStyle>
          <a:p>
            <a:r>
              <a:rPr lang="fi-FI" dirty="0"/>
              <a:t>BREAK</a:t>
            </a:r>
          </a:p>
        </p:txBody>
      </p:sp>
      <p:sp>
        <p:nvSpPr>
          <p:cNvPr id="12" name="Oval 11">
            <a:extLst>
              <a:ext uri="{FF2B5EF4-FFF2-40B4-BE49-F238E27FC236}">
                <a16:creationId xmlns:a16="http://schemas.microsoft.com/office/drawing/2014/main" id="{C6A1F299-6B23-6245-BB07-C13B6D10D09A}"/>
              </a:ext>
            </a:extLst>
          </p:cNvPr>
          <p:cNvSpPr/>
          <p:nvPr userDrawn="1"/>
        </p:nvSpPr>
        <p:spPr>
          <a:xfrm>
            <a:off x="11488615" y="1055077"/>
            <a:ext cx="1406769" cy="140676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Oval 12">
            <a:extLst>
              <a:ext uri="{FF2B5EF4-FFF2-40B4-BE49-F238E27FC236}">
                <a16:creationId xmlns:a16="http://schemas.microsoft.com/office/drawing/2014/main" id="{718EAECB-2C02-8F47-AFB3-468CF938CF39}"/>
              </a:ext>
            </a:extLst>
          </p:cNvPr>
          <p:cNvSpPr/>
          <p:nvPr userDrawn="1"/>
        </p:nvSpPr>
        <p:spPr>
          <a:xfrm>
            <a:off x="4185139" y="5223926"/>
            <a:ext cx="940777" cy="9407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Oval 13">
            <a:extLst>
              <a:ext uri="{FF2B5EF4-FFF2-40B4-BE49-F238E27FC236}">
                <a16:creationId xmlns:a16="http://schemas.microsoft.com/office/drawing/2014/main" id="{F12BE374-BC49-FF4A-B429-EF80163D9746}"/>
              </a:ext>
            </a:extLst>
          </p:cNvPr>
          <p:cNvSpPr/>
          <p:nvPr userDrawn="1"/>
        </p:nvSpPr>
        <p:spPr>
          <a:xfrm>
            <a:off x="6966438" y="423337"/>
            <a:ext cx="726831" cy="7268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5" name="Oval 14">
            <a:extLst>
              <a:ext uri="{FF2B5EF4-FFF2-40B4-BE49-F238E27FC236}">
                <a16:creationId xmlns:a16="http://schemas.microsoft.com/office/drawing/2014/main" id="{FC1C5BD8-F9BD-3349-BCD0-3CB158632DA3}"/>
              </a:ext>
            </a:extLst>
          </p:cNvPr>
          <p:cNvSpPr/>
          <p:nvPr userDrawn="1"/>
        </p:nvSpPr>
        <p:spPr>
          <a:xfrm>
            <a:off x="343839" y="1444418"/>
            <a:ext cx="1705707" cy="17057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6" name="Text Placeholder 15">
            <a:extLst>
              <a:ext uri="{FF2B5EF4-FFF2-40B4-BE49-F238E27FC236}">
                <a16:creationId xmlns:a16="http://schemas.microsoft.com/office/drawing/2014/main" id="{B8056AF0-22CC-C646-B4F8-B360915C555B}"/>
              </a:ext>
            </a:extLst>
          </p:cNvPr>
          <p:cNvSpPr>
            <a:spLocks noGrp="1"/>
          </p:cNvSpPr>
          <p:nvPr>
            <p:ph type="body" sz="quarter" idx="13" hasCustomPrompt="1"/>
          </p:nvPr>
        </p:nvSpPr>
        <p:spPr>
          <a:xfrm>
            <a:off x="590772" y="3413511"/>
            <a:ext cx="11010456" cy="1923761"/>
          </a:xfrm>
        </p:spPr>
        <p:txBody>
          <a:bodyPr/>
          <a:lstStyle>
            <a:lvl1pPr algn="ctr">
              <a:buFontTx/>
              <a:buNone/>
              <a:defRPr sz="8200" b="1" spc="300">
                <a:solidFill>
                  <a:schemeClr val="accent1"/>
                </a:solidFill>
              </a:defRPr>
            </a:lvl1pPr>
            <a:lvl2pPr>
              <a:buFontTx/>
              <a:buNone/>
              <a:defRPr/>
            </a:lvl2pPr>
            <a:lvl3pPr>
              <a:buFontTx/>
              <a:buNone/>
              <a:defRPr/>
            </a:lvl3pPr>
            <a:lvl4pPr>
              <a:buFontTx/>
              <a:buNone/>
              <a:defRPr/>
            </a:lvl4pPr>
            <a:lvl5pPr>
              <a:buFontTx/>
              <a:buNone/>
              <a:defRPr/>
            </a:lvl5pPr>
          </a:lstStyle>
          <a:p>
            <a:pPr lvl="0"/>
            <a:r>
              <a:rPr lang="en-FI" dirty="0"/>
              <a:t>SECTION.</a:t>
            </a:r>
          </a:p>
        </p:txBody>
      </p:sp>
    </p:spTree>
    <p:extLst>
      <p:ext uri="{BB962C8B-B14F-4D97-AF65-F5344CB8AC3E}">
        <p14:creationId xmlns:p14="http://schemas.microsoft.com/office/powerpoint/2010/main" val="3595379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Ikääntyvien palvelut sisältö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79B9A293-FF52-4613-8131-53EDADE6C3F6}" type="datetimeFigureOut">
              <a:rPr lang="fi-FI" smtClean="0"/>
              <a:t>13.2.2023</a:t>
            </a:fld>
            <a:endParaRPr lang="fi-FI"/>
          </a:p>
        </p:txBody>
      </p:sp>
      <p:sp>
        <p:nvSpPr>
          <p:cNvPr id="5" name="Alatunnisteen paikkamerkki 4"/>
          <p:cNvSpPr>
            <a:spLocks noGrp="1"/>
          </p:cNvSpPr>
          <p:nvPr>
            <p:ph type="ftr" sz="quarter" idx="11"/>
          </p:nvPr>
        </p:nvSpPr>
        <p:spPr/>
        <p:txBody>
          <a:bodyPr/>
          <a:lstStyle/>
          <a:p>
            <a:endParaRPr lang="fi-FI" dirty="0"/>
          </a:p>
        </p:txBody>
      </p:sp>
      <p:sp>
        <p:nvSpPr>
          <p:cNvPr id="6" name="Dian numeron paikkamerkki 5"/>
          <p:cNvSpPr>
            <a:spLocks noGrp="1"/>
          </p:cNvSpPr>
          <p:nvPr>
            <p:ph type="sldNum" sz="quarter" idx="12"/>
          </p:nvPr>
        </p:nvSpPr>
        <p:spPr/>
        <p:txBody>
          <a:bodyPr/>
          <a:lstStyle/>
          <a:p>
            <a:fld id="{407A4DAA-657F-43D8-B19F-DC85ADB27001}" type="slidenum">
              <a:rPr lang="fi-FI" smtClean="0"/>
              <a:t>‹#›</a:t>
            </a:fld>
            <a:endParaRPr lang="fi-FI"/>
          </a:p>
        </p:txBody>
      </p:sp>
      <p:sp>
        <p:nvSpPr>
          <p:cNvPr id="26" name="Rectangle 25">
            <a:extLst>
              <a:ext uri="{FF2B5EF4-FFF2-40B4-BE49-F238E27FC236}">
                <a16:creationId xmlns:a16="http://schemas.microsoft.com/office/drawing/2014/main" id="{714B7EF5-4534-D344-8850-FB98B5383B8E}"/>
              </a:ext>
            </a:extLst>
          </p:cNvPr>
          <p:cNvSpPr/>
          <p:nvPr userDrawn="1"/>
        </p:nvSpPr>
        <p:spPr>
          <a:xfrm>
            <a:off x="4185139" y="2101361"/>
            <a:ext cx="3604846" cy="1239715"/>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FI"/>
          </a:p>
        </p:txBody>
      </p:sp>
      <p:sp>
        <p:nvSpPr>
          <p:cNvPr id="27" name="Otsikko 1">
            <a:extLst>
              <a:ext uri="{FF2B5EF4-FFF2-40B4-BE49-F238E27FC236}">
                <a16:creationId xmlns:a16="http://schemas.microsoft.com/office/drawing/2014/main" id="{04D26A54-2B1C-6D46-B5D5-235A6C7BB7C3}"/>
              </a:ext>
            </a:extLst>
          </p:cNvPr>
          <p:cNvSpPr>
            <a:spLocks noGrp="1"/>
          </p:cNvSpPr>
          <p:nvPr>
            <p:ph type="ctrTitle" hasCustomPrompt="1"/>
          </p:nvPr>
        </p:nvSpPr>
        <p:spPr>
          <a:xfrm>
            <a:off x="-86047" y="756796"/>
            <a:ext cx="12170664" cy="2626360"/>
          </a:xfrm>
        </p:spPr>
        <p:txBody>
          <a:bodyPr anchor="b"/>
          <a:lstStyle>
            <a:lvl1pPr algn="ctr">
              <a:defRPr sz="8200" spc="300">
                <a:solidFill>
                  <a:schemeClr val="accent1"/>
                </a:solidFill>
              </a:defRPr>
            </a:lvl1pPr>
          </a:lstStyle>
          <a:p>
            <a:r>
              <a:rPr lang="fi-FI" dirty="0"/>
              <a:t>BREAK</a:t>
            </a:r>
          </a:p>
        </p:txBody>
      </p:sp>
      <p:sp>
        <p:nvSpPr>
          <p:cNvPr id="29" name="Oval 28">
            <a:extLst>
              <a:ext uri="{FF2B5EF4-FFF2-40B4-BE49-F238E27FC236}">
                <a16:creationId xmlns:a16="http://schemas.microsoft.com/office/drawing/2014/main" id="{9DD6FC4F-5CB5-2248-BCD2-67CB546FC919}"/>
              </a:ext>
            </a:extLst>
          </p:cNvPr>
          <p:cNvSpPr/>
          <p:nvPr userDrawn="1"/>
        </p:nvSpPr>
        <p:spPr>
          <a:xfrm>
            <a:off x="11488615" y="1055077"/>
            <a:ext cx="1406769" cy="140676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0" name="Oval 29">
            <a:extLst>
              <a:ext uri="{FF2B5EF4-FFF2-40B4-BE49-F238E27FC236}">
                <a16:creationId xmlns:a16="http://schemas.microsoft.com/office/drawing/2014/main" id="{68731651-AE00-A64C-B91C-BBDDCA5EB778}"/>
              </a:ext>
            </a:extLst>
          </p:cNvPr>
          <p:cNvSpPr/>
          <p:nvPr userDrawn="1"/>
        </p:nvSpPr>
        <p:spPr>
          <a:xfrm>
            <a:off x="4185139" y="5223926"/>
            <a:ext cx="940777" cy="9407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1" name="Oval 30">
            <a:extLst>
              <a:ext uri="{FF2B5EF4-FFF2-40B4-BE49-F238E27FC236}">
                <a16:creationId xmlns:a16="http://schemas.microsoft.com/office/drawing/2014/main" id="{4E3FB4A8-4E7C-8C4D-B531-F7867711C612}"/>
              </a:ext>
            </a:extLst>
          </p:cNvPr>
          <p:cNvSpPr/>
          <p:nvPr userDrawn="1"/>
        </p:nvSpPr>
        <p:spPr>
          <a:xfrm>
            <a:off x="6966438" y="423337"/>
            <a:ext cx="726831" cy="7268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2" name="Oval 31">
            <a:extLst>
              <a:ext uri="{FF2B5EF4-FFF2-40B4-BE49-F238E27FC236}">
                <a16:creationId xmlns:a16="http://schemas.microsoft.com/office/drawing/2014/main" id="{32B98353-3BFC-9545-9607-205288875A2E}"/>
              </a:ext>
            </a:extLst>
          </p:cNvPr>
          <p:cNvSpPr/>
          <p:nvPr userDrawn="1"/>
        </p:nvSpPr>
        <p:spPr>
          <a:xfrm>
            <a:off x="343839" y="1444418"/>
            <a:ext cx="1705707" cy="170570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Text Placeholder 15">
            <a:extLst>
              <a:ext uri="{FF2B5EF4-FFF2-40B4-BE49-F238E27FC236}">
                <a16:creationId xmlns:a16="http://schemas.microsoft.com/office/drawing/2014/main" id="{1D604E31-6838-864F-A3AE-3606B4C45BFF}"/>
              </a:ext>
            </a:extLst>
          </p:cNvPr>
          <p:cNvSpPr>
            <a:spLocks noGrp="1"/>
          </p:cNvSpPr>
          <p:nvPr>
            <p:ph type="body" sz="quarter" idx="13" hasCustomPrompt="1"/>
          </p:nvPr>
        </p:nvSpPr>
        <p:spPr>
          <a:xfrm>
            <a:off x="590772" y="3413511"/>
            <a:ext cx="11010456" cy="1923761"/>
          </a:xfrm>
        </p:spPr>
        <p:txBody>
          <a:bodyPr/>
          <a:lstStyle>
            <a:lvl1pPr algn="ctr">
              <a:buFontTx/>
              <a:buNone/>
              <a:defRPr sz="8200" b="1" spc="300">
                <a:solidFill>
                  <a:schemeClr val="accent1"/>
                </a:solidFill>
              </a:defRPr>
            </a:lvl1pPr>
            <a:lvl2pPr>
              <a:buFontTx/>
              <a:buNone/>
              <a:defRPr/>
            </a:lvl2pPr>
            <a:lvl3pPr>
              <a:buFontTx/>
              <a:buNone/>
              <a:defRPr/>
            </a:lvl3pPr>
            <a:lvl4pPr>
              <a:buFontTx/>
              <a:buNone/>
              <a:defRPr/>
            </a:lvl4pPr>
            <a:lvl5pPr>
              <a:buFontTx/>
              <a:buNone/>
              <a:defRPr/>
            </a:lvl5pPr>
          </a:lstStyle>
          <a:p>
            <a:pPr lvl="0"/>
            <a:r>
              <a:rPr lang="en-FI" dirty="0"/>
              <a:t>SECTION.</a:t>
            </a:r>
          </a:p>
        </p:txBody>
      </p:sp>
    </p:spTree>
    <p:extLst>
      <p:ext uri="{BB962C8B-B14F-4D97-AF65-F5344CB8AC3E}">
        <p14:creationId xmlns:p14="http://schemas.microsoft.com/office/powerpoint/2010/main" val="1678715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di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79B9A293-FF52-4613-8131-53EDADE6C3F6}" type="datetimeFigureOut">
              <a:rPr lang="fi-FI" smtClean="0"/>
              <a:t>13.2.2023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07A4DAA-657F-43D8-B19F-DC85ADB27001}" type="slidenum">
              <a:rPr lang="fi-FI" smtClean="0"/>
              <a:t>‹#›</a:t>
            </a:fld>
            <a:endParaRPr lang="fi-FI"/>
          </a:p>
        </p:txBody>
      </p:sp>
      <p:pic>
        <p:nvPicPr>
          <p:cNvPr id="7" name="Picture 6">
            <a:extLst>
              <a:ext uri="{FF2B5EF4-FFF2-40B4-BE49-F238E27FC236}">
                <a16:creationId xmlns:a16="http://schemas.microsoft.com/office/drawing/2014/main" id="{5F912790-7193-E942-8655-283060C919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06388" y="866087"/>
            <a:ext cx="3579223" cy="3814846"/>
          </a:xfrm>
          <a:prstGeom prst="rect">
            <a:avLst/>
          </a:prstGeom>
        </p:spPr>
      </p:pic>
      <p:sp>
        <p:nvSpPr>
          <p:cNvPr id="11" name="Text Placeholder 10">
            <a:extLst>
              <a:ext uri="{FF2B5EF4-FFF2-40B4-BE49-F238E27FC236}">
                <a16:creationId xmlns:a16="http://schemas.microsoft.com/office/drawing/2014/main" id="{91F1A048-7A0B-A944-8A24-92467AE58D89}"/>
              </a:ext>
            </a:extLst>
          </p:cNvPr>
          <p:cNvSpPr>
            <a:spLocks noGrp="1"/>
          </p:cNvSpPr>
          <p:nvPr>
            <p:ph type="body" sz="quarter" idx="13" hasCustomPrompt="1"/>
          </p:nvPr>
        </p:nvSpPr>
        <p:spPr>
          <a:xfrm>
            <a:off x="4038600" y="5021263"/>
            <a:ext cx="4114800" cy="1700212"/>
          </a:xfrm>
        </p:spPr>
        <p:txBody>
          <a:bodyPr/>
          <a:lstStyle>
            <a:lvl1pPr algn="ctr">
              <a:buFontTx/>
              <a:buNone/>
              <a:defRPr sz="1400"/>
            </a:lvl1pPr>
          </a:lstStyle>
          <a:p>
            <a:pPr algn="ctr"/>
            <a:r>
              <a:rPr lang="fi-FI" dirty="0">
                <a:solidFill>
                  <a:schemeClr val="accent1"/>
                </a:solidFill>
              </a:rPr>
              <a:t>Osoite 1</a:t>
            </a:r>
          </a:p>
          <a:p>
            <a:pPr algn="ctr"/>
            <a:r>
              <a:rPr lang="fi-FI" dirty="0">
                <a:solidFill>
                  <a:schemeClr val="accent1"/>
                </a:solidFill>
              </a:rPr>
              <a:t>Osoite 2</a:t>
            </a:r>
          </a:p>
          <a:p>
            <a:pPr algn="ctr"/>
            <a:r>
              <a:rPr lang="fi-FI" dirty="0">
                <a:solidFill>
                  <a:schemeClr val="accent1"/>
                </a:solidFill>
              </a:rPr>
              <a:t>90101 Oulu</a:t>
            </a:r>
            <a:br>
              <a:rPr lang="fi-FI" dirty="0">
                <a:solidFill>
                  <a:schemeClr val="accent1"/>
                </a:solidFill>
              </a:rPr>
            </a:br>
            <a:endParaRPr lang="fi-FI" dirty="0">
              <a:solidFill>
                <a:schemeClr val="accent1"/>
              </a:solidFill>
            </a:endParaRPr>
          </a:p>
          <a:p>
            <a:pPr algn="ctr"/>
            <a:r>
              <a:rPr lang="fi-FI" b="1" dirty="0" err="1">
                <a:solidFill>
                  <a:schemeClr val="accent1"/>
                </a:solidFill>
              </a:rPr>
              <a:t>verkkosivu.fi</a:t>
            </a:r>
            <a:endParaRPr lang="fi-FI" b="1" dirty="0">
              <a:solidFill>
                <a:schemeClr val="accent1"/>
              </a:solidFill>
            </a:endParaRPr>
          </a:p>
        </p:txBody>
      </p:sp>
    </p:spTree>
    <p:extLst>
      <p:ext uri="{BB962C8B-B14F-4D97-AF65-F5344CB8AC3E}">
        <p14:creationId xmlns:p14="http://schemas.microsoft.com/office/powerpoint/2010/main" val="1927643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1524000" y="1122363"/>
            <a:ext cx="9144000" cy="2387600"/>
          </a:xfrm>
        </p:spPr>
        <p:txBody>
          <a:bodyPr anchor="b"/>
          <a:lstStyle>
            <a:lvl1pPr algn="ctr">
              <a:defRPr sz="6000">
                <a:solidFill>
                  <a:schemeClr val="tx2"/>
                </a:solidFill>
              </a:defRPr>
            </a:lvl1pPr>
          </a:lstStyle>
          <a:p>
            <a:r>
              <a:rPr lang="fi-FI" dirty="0"/>
              <a:t>Muokkaa </a:t>
            </a:r>
            <a:r>
              <a:rPr lang="fi-FI" dirty="0" err="1"/>
              <a:t>perustyyl</a:t>
            </a:r>
            <a:r>
              <a:rPr lang="fi-FI" dirty="0"/>
              <a:t>. </a:t>
            </a:r>
            <a:r>
              <a:rPr lang="fi-FI" dirty="0" err="1"/>
              <a:t>napsautt</a:t>
            </a:r>
            <a:r>
              <a:rPr lang="fi-FI" dirty="0"/>
              <a:t>.</a:t>
            </a:r>
          </a:p>
        </p:txBody>
      </p:sp>
      <p:sp>
        <p:nvSpPr>
          <p:cNvPr id="3" name="Alaotsikko 2"/>
          <p:cNvSpPr>
            <a:spLocks noGrp="1"/>
          </p:cNvSpPr>
          <p:nvPr>
            <p:ph type="subTitle" idx="1" hasCustomPrompt="1"/>
          </p:nvPr>
        </p:nvSpPr>
        <p:spPr>
          <a:xfrm>
            <a:off x="1524000" y="3602038"/>
            <a:ext cx="9144000" cy="165576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4" name="Päivämäärän paikkamerkki 3"/>
          <p:cNvSpPr>
            <a:spLocks noGrp="1"/>
          </p:cNvSpPr>
          <p:nvPr>
            <p:ph type="dt" sz="half" idx="10"/>
          </p:nvPr>
        </p:nvSpPr>
        <p:spPr/>
        <p:txBody>
          <a:bodyPr/>
          <a:lstStyle/>
          <a:p>
            <a:fld id="{79B9A293-FF52-4613-8131-53EDADE6C3F6}" type="datetimeFigureOut">
              <a:rPr lang="fi-FI" smtClean="0"/>
              <a:t>13.2.2023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07A4DAA-657F-43D8-B19F-DC85ADB27001}" type="slidenum">
              <a:rPr lang="fi-FI" smtClean="0"/>
              <a:t>‹#›</a:t>
            </a:fld>
            <a:endParaRPr lang="fi-FI"/>
          </a:p>
        </p:txBody>
      </p:sp>
    </p:spTree>
    <p:extLst>
      <p:ext uri="{BB962C8B-B14F-4D97-AF65-F5344CB8AC3E}">
        <p14:creationId xmlns:p14="http://schemas.microsoft.com/office/powerpoint/2010/main" val="1068986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Otsikko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1524000" y="1122363"/>
            <a:ext cx="9144000" cy="2387600"/>
          </a:xfrm>
        </p:spPr>
        <p:txBody>
          <a:bodyPr anchor="b"/>
          <a:lstStyle>
            <a:lvl1pPr algn="ctr">
              <a:defRPr sz="6000">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3" name="Alaotsikko 2"/>
          <p:cNvSpPr>
            <a:spLocks noGrp="1"/>
          </p:cNvSpPr>
          <p:nvPr>
            <p:ph type="subTitle" idx="1" hasCustomPrompt="1"/>
          </p:nvPr>
        </p:nvSpPr>
        <p:spPr>
          <a:xfrm>
            <a:off x="1524000" y="3602038"/>
            <a:ext cx="9144000" cy="165576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4" name="Päivämäärän paikkamerkki 3"/>
          <p:cNvSpPr>
            <a:spLocks noGrp="1"/>
          </p:cNvSpPr>
          <p:nvPr>
            <p:ph type="dt" sz="half" idx="10"/>
          </p:nvPr>
        </p:nvSpPr>
        <p:spPr/>
        <p:txBody>
          <a:bodyPr/>
          <a:lstStyle/>
          <a:p>
            <a:fld id="{79B9A293-FF52-4613-8131-53EDADE6C3F6}" type="datetimeFigureOut">
              <a:rPr lang="fi-FI" smtClean="0"/>
              <a:t>13.2.2023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07A4DAA-657F-43D8-B19F-DC85ADB27001}" type="slidenum">
              <a:rPr lang="fi-FI" smtClean="0"/>
              <a:t>‹#›</a:t>
            </a:fld>
            <a:endParaRPr lang="fi-FI"/>
          </a:p>
        </p:txBody>
      </p:sp>
    </p:spTree>
    <p:extLst>
      <p:ext uri="{BB962C8B-B14F-4D97-AF65-F5344CB8AC3E}">
        <p14:creationId xmlns:p14="http://schemas.microsoft.com/office/powerpoint/2010/main" val="2098514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Otsikko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fi-FI" dirty="0"/>
              <a:t>Muokkaa </a:t>
            </a:r>
            <a:r>
              <a:rPr lang="fi-FI" dirty="0" err="1"/>
              <a:t>perustyyl</a:t>
            </a:r>
            <a:r>
              <a:rPr lang="fi-FI" dirty="0"/>
              <a:t>. </a:t>
            </a:r>
            <a:r>
              <a:rPr lang="fi-FI" dirty="0" err="1"/>
              <a:t>napsautt</a:t>
            </a:r>
            <a:r>
              <a:rPr lang="fi-FI" dirty="0"/>
              <a:t>.</a:t>
            </a:r>
          </a:p>
        </p:txBody>
      </p:sp>
      <p:sp>
        <p:nvSpPr>
          <p:cNvPr id="3" name="Alaotsikko 2"/>
          <p:cNvSpPr>
            <a:spLocks noGrp="1"/>
          </p:cNvSpPr>
          <p:nvPr>
            <p:ph type="subTitle" idx="1" hasCustomPrompt="1"/>
          </p:nvPr>
        </p:nvSpPr>
        <p:spPr>
          <a:xfrm>
            <a:off x="1524000" y="3602038"/>
            <a:ext cx="9144000" cy="165576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4" name="Päivämäärän paikkamerkki 3"/>
          <p:cNvSpPr>
            <a:spLocks noGrp="1"/>
          </p:cNvSpPr>
          <p:nvPr>
            <p:ph type="dt" sz="half" idx="10"/>
          </p:nvPr>
        </p:nvSpPr>
        <p:spPr/>
        <p:txBody>
          <a:bodyPr/>
          <a:lstStyle/>
          <a:p>
            <a:fld id="{79B9A293-FF52-4613-8131-53EDADE6C3F6}" type="datetimeFigureOut">
              <a:rPr lang="fi-FI" smtClean="0"/>
              <a:t>13.2.2023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07A4DAA-657F-43D8-B19F-DC85ADB27001}" type="slidenum">
              <a:rPr lang="fi-FI" smtClean="0"/>
              <a:t>‹#›</a:t>
            </a:fld>
            <a:endParaRPr lang="fi-FI"/>
          </a:p>
        </p:txBody>
      </p:sp>
    </p:spTree>
    <p:extLst>
      <p:ext uri="{BB962C8B-B14F-4D97-AF65-F5344CB8AC3E}">
        <p14:creationId xmlns:p14="http://schemas.microsoft.com/office/powerpoint/2010/main" val="39005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kääntyvien palvelut sisältö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01099" y="2162784"/>
            <a:ext cx="6643943" cy="551823"/>
          </a:xfrm>
        </p:spPr>
        <p:txBody>
          <a:bodyPr anchor="ctr">
            <a:normAutofit/>
          </a:bodyPr>
          <a:lstStyle>
            <a:lvl1pPr>
              <a:defRPr lang="fi-FI" sz="3200" b="1" dirty="0">
                <a:solidFill>
                  <a:schemeClr val="accent1"/>
                </a:solidFill>
                <a:latin typeface="+mn-lt"/>
              </a:defRPr>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a:xfrm>
            <a:off x="601099" y="3311419"/>
            <a:ext cx="6643942" cy="2860782"/>
          </a:xfrm>
        </p:spPr>
        <p:txBody>
          <a:bodyPr>
            <a:normAutofit/>
          </a:bodyPr>
          <a:lstStyle>
            <a:lvl1pPr>
              <a:defRPr sz="2000">
                <a:solidFill>
                  <a:schemeClr val="accent1"/>
                </a:solidFill>
                <a:latin typeface="+mj-lt"/>
              </a:defRPr>
            </a:lvl1pPr>
            <a:lvl2pPr>
              <a:defRPr sz="2000">
                <a:solidFill>
                  <a:schemeClr val="accent1"/>
                </a:solidFill>
                <a:latin typeface="+mj-lt"/>
              </a:defRPr>
            </a:lvl2pPr>
            <a:lvl3pPr>
              <a:defRPr sz="2000">
                <a:solidFill>
                  <a:schemeClr val="accent1"/>
                </a:solidFill>
                <a:latin typeface="+mj-lt"/>
              </a:defRPr>
            </a:lvl3pPr>
            <a:lvl4pPr>
              <a:defRPr sz="2000">
                <a:solidFill>
                  <a:schemeClr val="accent1"/>
                </a:solidFill>
                <a:latin typeface="+mj-lt"/>
              </a:defRPr>
            </a:lvl4pPr>
            <a:lvl5pPr>
              <a:defRPr sz="2000">
                <a:solidFill>
                  <a:schemeClr val="accent1"/>
                </a:solidFill>
                <a:latin typeface="+mj-lt"/>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p>
            <a:fld id="{79B9A293-FF52-4613-8131-53EDADE6C3F6}" type="datetimeFigureOut">
              <a:rPr lang="fi-FI" smtClean="0"/>
              <a:t>13.2.2023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07A4DAA-657F-43D8-B19F-DC85ADB27001}" type="slidenum">
              <a:rPr lang="fi-FI" smtClean="0"/>
              <a:t>‹#›</a:t>
            </a:fld>
            <a:endParaRPr lang="fi-FI"/>
          </a:p>
        </p:txBody>
      </p:sp>
      <p:sp>
        <p:nvSpPr>
          <p:cNvPr id="7" name="Tekstin paikkamerkki 2"/>
          <p:cNvSpPr>
            <a:spLocks noGrp="1"/>
          </p:cNvSpPr>
          <p:nvPr>
            <p:ph type="body" idx="13" hasCustomPrompt="1"/>
          </p:nvPr>
        </p:nvSpPr>
        <p:spPr>
          <a:xfrm>
            <a:off x="601098" y="2756902"/>
            <a:ext cx="6643943" cy="303498"/>
          </a:xfrm>
        </p:spPr>
        <p:txBody>
          <a:bodyPr anchor="b">
            <a:noAutofit/>
          </a:bodyPr>
          <a:lstStyle>
            <a:lvl1pPr marL="0" indent="0">
              <a:buNone/>
              <a:defRPr lang="fi-FI" sz="2000" b="1" dirty="0" smtClean="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8" name="Rectangle 7">
            <a:extLst>
              <a:ext uri="{FF2B5EF4-FFF2-40B4-BE49-F238E27FC236}">
                <a16:creationId xmlns:a16="http://schemas.microsoft.com/office/drawing/2014/main" id="{656650A0-A84D-2C45-8C35-97BD11FD661F}"/>
              </a:ext>
            </a:extLst>
          </p:cNvPr>
          <p:cNvSpPr>
            <a:spLocks noChangeAspect="1"/>
          </p:cNvSpPr>
          <p:nvPr userDrawn="1"/>
        </p:nvSpPr>
        <p:spPr>
          <a:xfrm>
            <a:off x="7570692" y="874709"/>
            <a:ext cx="4622400" cy="462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3" name="Picture Placeholder 22">
            <a:extLst>
              <a:ext uri="{FF2B5EF4-FFF2-40B4-BE49-F238E27FC236}">
                <a16:creationId xmlns:a16="http://schemas.microsoft.com/office/drawing/2014/main" id="{93614AB0-AA2F-4F43-82F4-3D8441B17963}"/>
              </a:ext>
            </a:extLst>
          </p:cNvPr>
          <p:cNvSpPr>
            <a:spLocks noGrp="1" noChangeAspect="1"/>
          </p:cNvSpPr>
          <p:nvPr>
            <p:ph type="pic" sz="quarter" idx="14"/>
          </p:nvPr>
        </p:nvSpPr>
        <p:spPr>
          <a:xfrm>
            <a:off x="7702240" y="1005743"/>
            <a:ext cx="4359305" cy="4360333"/>
          </a:xfrm>
        </p:spPr>
        <p:txBody>
          <a:bodyPr/>
          <a:lstStyle/>
          <a:p>
            <a:endParaRPr lang="en-FI" dirty="0"/>
          </a:p>
        </p:txBody>
      </p:sp>
    </p:spTree>
    <p:extLst>
      <p:ext uri="{BB962C8B-B14F-4D97-AF65-F5344CB8AC3E}">
        <p14:creationId xmlns:p14="http://schemas.microsoft.com/office/powerpoint/2010/main" val="3043821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kääntyvien palvelut sisältö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79B9A293-FF52-4613-8131-53EDADE6C3F6}" type="datetimeFigureOut">
              <a:rPr lang="fi-FI" smtClean="0"/>
              <a:t>13.2.2023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07A4DAA-657F-43D8-B19F-DC85ADB27001}" type="slidenum">
              <a:rPr lang="fi-FI" smtClean="0"/>
              <a:t>‹#›</a:t>
            </a:fld>
            <a:endParaRPr lang="fi-FI"/>
          </a:p>
        </p:txBody>
      </p:sp>
      <p:sp>
        <p:nvSpPr>
          <p:cNvPr id="8" name="Rectangle 7">
            <a:extLst>
              <a:ext uri="{FF2B5EF4-FFF2-40B4-BE49-F238E27FC236}">
                <a16:creationId xmlns:a16="http://schemas.microsoft.com/office/drawing/2014/main" id="{656650A0-A84D-2C45-8C35-97BD11FD661F}"/>
              </a:ext>
            </a:extLst>
          </p:cNvPr>
          <p:cNvSpPr>
            <a:spLocks noChangeAspect="1"/>
          </p:cNvSpPr>
          <p:nvPr userDrawn="1"/>
        </p:nvSpPr>
        <p:spPr>
          <a:xfrm>
            <a:off x="7570692" y="874709"/>
            <a:ext cx="4622400" cy="462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3" name="Picture Placeholder 22">
            <a:extLst>
              <a:ext uri="{FF2B5EF4-FFF2-40B4-BE49-F238E27FC236}">
                <a16:creationId xmlns:a16="http://schemas.microsoft.com/office/drawing/2014/main" id="{93614AB0-AA2F-4F43-82F4-3D8441B17963}"/>
              </a:ext>
            </a:extLst>
          </p:cNvPr>
          <p:cNvSpPr>
            <a:spLocks noGrp="1" noChangeAspect="1"/>
          </p:cNvSpPr>
          <p:nvPr>
            <p:ph type="pic" sz="quarter" idx="14"/>
          </p:nvPr>
        </p:nvSpPr>
        <p:spPr>
          <a:xfrm>
            <a:off x="7702240" y="1005743"/>
            <a:ext cx="4359305" cy="4360333"/>
          </a:xfrm>
        </p:spPr>
        <p:txBody>
          <a:bodyPr/>
          <a:lstStyle/>
          <a:p>
            <a:endParaRPr lang="en-FI"/>
          </a:p>
        </p:txBody>
      </p:sp>
      <p:sp>
        <p:nvSpPr>
          <p:cNvPr id="26" name="Otsikko 1">
            <a:extLst>
              <a:ext uri="{FF2B5EF4-FFF2-40B4-BE49-F238E27FC236}">
                <a16:creationId xmlns:a16="http://schemas.microsoft.com/office/drawing/2014/main" id="{F343AD14-D2A4-F246-B3EE-09DE5710833B}"/>
              </a:ext>
            </a:extLst>
          </p:cNvPr>
          <p:cNvSpPr>
            <a:spLocks noGrp="1"/>
          </p:cNvSpPr>
          <p:nvPr>
            <p:ph type="title" hasCustomPrompt="1"/>
          </p:nvPr>
        </p:nvSpPr>
        <p:spPr>
          <a:xfrm>
            <a:off x="601099" y="2162784"/>
            <a:ext cx="6643943" cy="551823"/>
          </a:xfrm>
        </p:spPr>
        <p:txBody>
          <a:bodyPr anchor="ctr">
            <a:normAutofit/>
          </a:bodyPr>
          <a:lstStyle>
            <a:lvl1pPr>
              <a:defRPr lang="fi-FI" sz="3200" b="1" dirty="0">
                <a:solidFill>
                  <a:schemeClr val="accent1"/>
                </a:solidFill>
                <a:latin typeface="+mn-lt"/>
              </a:defRPr>
            </a:lvl1pPr>
          </a:lstStyle>
          <a:p>
            <a:r>
              <a:rPr lang="fi-FI" dirty="0"/>
              <a:t>Muokkaa </a:t>
            </a:r>
            <a:r>
              <a:rPr lang="fi-FI" dirty="0" err="1"/>
              <a:t>perustyyl</a:t>
            </a:r>
            <a:r>
              <a:rPr lang="fi-FI" dirty="0"/>
              <a:t>. </a:t>
            </a:r>
            <a:r>
              <a:rPr lang="fi-FI" dirty="0" err="1"/>
              <a:t>napsautt</a:t>
            </a:r>
            <a:r>
              <a:rPr lang="fi-FI" dirty="0"/>
              <a:t>.</a:t>
            </a:r>
          </a:p>
        </p:txBody>
      </p:sp>
      <p:sp>
        <p:nvSpPr>
          <p:cNvPr id="27" name="Sisällön paikkamerkki 2">
            <a:extLst>
              <a:ext uri="{FF2B5EF4-FFF2-40B4-BE49-F238E27FC236}">
                <a16:creationId xmlns:a16="http://schemas.microsoft.com/office/drawing/2014/main" id="{A021F3CB-2915-9D4D-8CFF-FF0EE737B23E}"/>
              </a:ext>
            </a:extLst>
          </p:cNvPr>
          <p:cNvSpPr>
            <a:spLocks noGrp="1"/>
          </p:cNvSpPr>
          <p:nvPr>
            <p:ph idx="1" hasCustomPrompt="1"/>
          </p:nvPr>
        </p:nvSpPr>
        <p:spPr>
          <a:xfrm>
            <a:off x="601099" y="3311419"/>
            <a:ext cx="6643942" cy="2860782"/>
          </a:xfrm>
        </p:spPr>
        <p:txBody>
          <a:bodyPr>
            <a:normAutofit/>
          </a:bodyPr>
          <a:lstStyle>
            <a:lvl1pPr>
              <a:defRPr sz="2000">
                <a:solidFill>
                  <a:schemeClr val="accent1"/>
                </a:solidFill>
                <a:latin typeface="+mj-lt"/>
              </a:defRPr>
            </a:lvl1pPr>
            <a:lvl2pPr>
              <a:defRPr sz="2000">
                <a:solidFill>
                  <a:schemeClr val="accent1"/>
                </a:solidFill>
                <a:latin typeface="+mj-lt"/>
              </a:defRPr>
            </a:lvl2pPr>
            <a:lvl3pPr>
              <a:defRPr sz="2000">
                <a:solidFill>
                  <a:schemeClr val="accent1"/>
                </a:solidFill>
                <a:latin typeface="+mj-lt"/>
              </a:defRPr>
            </a:lvl3pPr>
            <a:lvl4pPr>
              <a:defRPr sz="2000">
                <a:solidFill>
                  <a:schemeClr val="accent1"/>
                </a:solidFill>
                <a:latin typeface="+mj-lt"/>
              </a:defRPr>
            </a:lvl4pPr>
            <a:lvl5pPr>
              <a:defRPr sz="2000">
                <a:solidFill>
                  <a:schemeClr val="accent1"/>
                </a:solidFill>
                <a:latin typeface="+mj-lt"/>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8" name="Tekstin paikkamerkki 2">
            <a:extLst>
              <a:ext uri="{FF2B5EF4-FFF2-40B4-BE49-F238E27FC236}">
                <a16:creationId xmlns:a16="http://schemas.microsoft.com/office/drawing/2014/main" id="{F1A2E67A-25ED-3C49-99BC-CD1FF974ED2A}"/>
              </a:ext>
            </a:extLst>
          </p:cNvPr>
          <p:cNvSpPr>
            <a:spLocks noGrp="1"/>
          </p:cNvSpPr>
          <p:nvPr>
            <p:ph type="body" idx="13" hasCustomPrompt="1"/>
          </p:nvPr>
        </p:nvSpPr>
        <p:spPr>
          <a:xfrm>
            <a:off x="601098" y="2756902"/>
            <a:ext cx="6643943" cy="303498"/>
          </a:xfrm>
        </p:spPr>
        <p:txBody>
          <a:bodyPr anchor="b">
            <a:noAutofit/>
          </a:bodyPr>
          <a:lstStyle>
            <a:lvl1pPr marL="0" indent="0">
              <a:buNone/>
              <a:defRPr lang="fi-FI" sz="2000" b="1" dirty="0" smtClean="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Tree>
    <p:extLst>
      <p:ext uri="{BB962C8B-B14F-4D97-AF65-F5344CB8AC3E}">
        <p14:creationId xmlns:p14="http://schemas.microsoft.com/office/powerpoint/2010/main" val="3597975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Ikääntyvien palvelut sisältö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01099" y="2162784"/>
            <a:ext cx="6643943" cy="551823"/>
          </a:xfrm>
        </p:spPr>
        <p:txBody>
          <a:bodyPr anchor="ctr">
            <a:normAutofit/>
          </a:bodyPr>
          <a:lstStyle>
            <a:lvl1pPr>
              <a:defRPr lang="fi-FI" sz="3200" b="1" dirty="0">
                <a:solidFill>
                  <a:schemeClr val="accent1"/>
                </a:solidFill>
                <a:latin typeface="+mn-lt"/>
              </a:defRPr>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a:xfrm>
            <a:off x="601099" y="3311419"/>
            <a:ext cx="6643942" cy="2860782"/>
          </a:xfrm>
        </p:spPr>
        <p:txBody>
          <a:bodyPr>
            <a:normAutofit/>
          </a:bodyPr>
          <a:lstStyle>
            <a:lvl1pPr>
              <a:defRPr sz="2000">
                <a:solidFill>
                  <a:schemeClr val="accent1"/>
                </a:solidFill>
                <a:latin typeface="+mj-lt"/>
              </a:defRPr>
            </a:lvl1pPr>
            <a:lvl2pPr>
              <a:defRPr sz="2000">
                <a:solidFill>
                  <a:schemeClr val="accent1"/>
                </a:solidFill>
                <a:latin typeface="+mj-lt"/>
              </a:defRPr>
            </a:lvl2pPr>
            <a:lvl3pPr>
              <a:defRPr sz="2000">
                <a:solidFill>
                  <a:schemeClr val="accent1"/>
                </a:solidFill>
                <a:latin typeface="+mj-lt"/>
              </a:defRPr>
            </a:lvl3pPr>
            <a:lvl4pPr>
              <a:defRPr sz="2000">
                <a:solidFill>
                  <a:schemeClr val="accent1"/>
                </a:solidFill>
                <a:latin typeface="+mj-lt"/>
              </a:defRPr>
            </a:lvl4pPr>
            <a:lvl5pPr>
              <a:defRPr sz="2000">
                <a:solidFill>
                  <a:schemeClr val="accent1"/>
                </a:solidFill>
                <a:latin typeface="+mj-lt"/>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p>
            <a:fld id="{79B9A293-FF52-4613-8131-53EDADE6C3F6}" type="datetimeFigureOut">
              <a:rPr lang="fi-FI" smtClean="0"/>
              <a:t>13.2.2023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07A4DAA-657F-43D8-B19F-DC85ADB27001}" type="slidenum">
              <a:rPr lang="fi-FI" smtClean="0"/>
              <a:t>‹#›</a:t>
            </a:fld>
            <a:endParaRPr lang="fi-FI"/>
          </a:p>
        </p:txBody>
      </p:sp>
      <p:sp>
        <p:nvSpPr>
          <p:cNvPr id="7" name="Tekstin paikkamerkki 2"/>
          <p:cNvSpPr>
            <a:spLocks noGrp="1"/>
          </p:cNvSpPr>
          <p:nvPr>
            <p:ph type="body" idx="13" hasCustomPrompt="1"/>
          </p:nvPr>
        </p:nvSpPr>
        <p:spPr>
          <a:xfrm>
            <a:off x="601098" y="2756902"/>
            <a:ext cx="6643943" cy="303498"/>
          </a:xfrm>
        </p:spPr>
        <p:txBody>
          <a:bodyPr anchor="b">
            <a:noAutofit/>
          </a:bodyPr>
          <a:lstStyle>
            <a:lvl1pPr marL="0" indent="0">
              <a:buNone/>
              <a:defRPr lang="fi-FI" sz="2000" b="1" dirty="0" smtClean="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8" name="Rectangle 7">
            <a:extLst>
              <a:ext uri="{FF2B5EF4-FFF2-40B4-BE49-F238E27FC236}">
                <a16:creationId xmlns:a16="http://schemas.microsoft.com/office/drawing/2014/main" id="{656650A0-A84D-2C45-8C35-97BD11FD661F}"/>
              </a:ext>
            </a:extLst>
          </p:cNvPr>
          <p:cNvSpPr>
            <a:spLocks noChangeAspect="1"/>
          </p:cNvSpPr>
          <p:nvPr userDrawn="1"/>
        </p:nvSpPr>
        <p:spPr>
          <a:xfrm>
            <a:off x="7570692" y="874709"/>
            <a:ext cx="4622400" cy="462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3" name="Picture Placeholder 22">
            <a:extLst>
              <a:ext uri="{FF2B5EF4-FFF2-40B4-BE49-F238E27FC236}">
                <a16:creationId xmlns:a16="http://schemas.microsoft.com/office/drawing/2014/main" id="{93614AB0-AA2F-4F43-82F4-3D8441B17963}"/>
              </a:ext>
            </a:extLst>
          </p:cNvPr>
          <p:cNvSpPr>
            <a:spLocks noGrp="1" noChangeAspect="1"/>
          </p:cNvSpPr>
          <p:nvPr>
            <p:ph type="pic" sz="quarter" idx="14"/>
          </p:nvPr>
        </p:nvSpPr>
        <p:spPr>
          <a:xfrm>
            <a:off x="7702240" y="1005743"/>
            <a:ext cx="4359305" cy="4360333"/>
          </a:xfrm>
          <a:noFill/>
        </p:spPr>
        <p:txBody>
          <a:bodyPr/>
          <a:lstStyle/>
          <a:p>
            <a:endParaRPr lang="en-FI"/>
          </a:p>
        </p:txBody>
      </p:sp>
    </p:spTree>
    <p:extLst>
      <p:ext uri="{BB962C8B-B14F-4D97-AF65-F5344CB8AC3E}">
        <p14:creationId xmlns:p14="http://schemas.microsoft.com/office/powerpoint/2010/main" val="3919621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kääntyvien palvelut sisältö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79B9A293-FF52-4613-8131-53EDADE6C3F6}" type="datetimeFigureOut">
              <a:rPr lang="fi-FI" smtClean="0"/>
              <a:t>13.2.2023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07A4DAA-657F-43D8-B19F-DC85ADB27001}" type="slidenum">
              <a:rPr lang="fi-FI" smtClean="0"/>
              <a:t>‹#›</a:t>
            </a:fld>
            <a:endParaRPr lang="fi-FI"/>
          </a:p>
        </p:txBody>
      </p:sp>
      <p:sp>
        <p:nvSpPr>
          <p:cNvPr id="8" name="Otsikko 1">
            <a:extLst>
              <a:ext uri="{FF2B5EF4-FFF2-40B4-BE49-F238E27FC236}">
                <a16:creationId xmlns:a16="http://schemas.microsoft.com/office/drawing/2014/main" id="{24AA7A0A-1123-A94F-8C43-C908FBBAA980}"/>
              </a:ext>
            </a:extLst>
          </p:cNvPr>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fi-FI" dirty="0"/>
              <a:t>Muokkaa </a:t>
            </a:r>
            <a:r>
              <a:rPr lang="fi-FI" dirty="0" err="1"/>
              <a:t>perustyyl</a:t>
            </a:r>
            <a:r>
              <a:rPr lang="fi-FI" dirty="0"/>
              <a:t>. </a:t>
            </a:r>
            <a:r>
              <a:rPr lang="fi-FI" dirty="0" err="1"/>
              <a:t>napsautt</a:t>
            </a:r>
            <a:r>
              <a:rPr lang="fi-FI" dirty="0"/>
              <a:t>.</a:t>
            </a:r>
          </a:p>
        </p:txBody>
      </p:sp>
      <p:sp>
        <p:nvSpPr>
          <p:cNvPr id="9" name="Alaotsikko 2">
            <a:extLst>
              <a:ext uri="{FF2B5EF4-FFF2-40B4-BE49-F238E27FC236}">
                <a16:creationId xmlns:a16="http://schemas.microsoft.com/office/drawing/2014/main" id="{A8EB8E46-AAA9-D645-8CCC-B979F181ABD6}"/>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Tree>
    <p:extLst>
      <p:ext uri="{BB962C8B-B14F-4D97-AF65-F5344CB8AC3E}">
        <p14:creationId xmlns:p14="http://schemas.microsoft.com/office/powerpoint/2010/main" val="3542089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kääntyvien palvelut sisältö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79B9A293-FF52-4613-8131-53EDADE6C3F6}" type="datetimeFigureOut">
              <a:rPr lang="fi-FI" smtClean="0"/>
              <a:t>13.2.2023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07A4DAA-657F-43D8-B19F-DC85ADB27001}" type="slidenum">
              <a:rPr lang="fi-FI" smtClean="0"/>
              <a:t>‹#›</a:t>
            </a:fld>
            <a:endParaRPr lang="fi-FI"/>
          </a:p>
        </p:txBody>
      </p:sp>
      <p:sp>
        <p:nvSpPr>
          <p:cNvPr id="8" name="Otsikko 1">
            <a:extLst>
              <a:ext uri="{FF2B5EF4-FFF2-40B4-BE49-F238E27FC236}">
                <a16:creationId xmlns:a16="http://schemas.microsoft.com/office/drawing/2014/main" id="{24AA7A0A-1123-A94F-8C43-C908FBBAA980}"/>
              </a:ext>
            </a:extLst>
          </p:cNvPr>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fi-FI" dirty="0"/>
              <a:t>Muokkaa </a:t>
            </a:r>
            <a:r>
              <a:rPr lang="fi-FI" dirty="0" err="1"/>
              <a:t>perustyyl</a:t>
            </a:r>
            <a:r>
              <a:rPr lang="fi-FI" dirty="0"/>
              <a:t>. </a:t>
            </a:r>
            <a:r>
              <a:rPr lang="fi-FI" dirty="0" err="1"/>
              <a:t>napsautt</a:t>
            </a:r>
            <a:r>
              <a:rPr lang="fi-FI" dirty="0"/>
              <a:t>.</a:t>
            </a:r>
          </a:p>
        </p:txBody>
      </p:sp>
      <p:sp>
        <p:nvSpPr>
          <p:cNvPr id="9" name="Alaotsikko 2">
            <a:extLst>
              <a:ext uri="{FF2B5EF4-FFF2-40B4-BE49-F238E27FC236}">
                <a16:creationId xmlns:a16="http://schemas.microsoft.com/office/drawing/2014/main" id="{A8EB8E46-AAA9-D645-8CCC-B979F181ABD6}"/>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Tree>
    <p:extLst>
      <p:ext uri="{BB962C8B-B14F-4D97-AF65-F5344CB8AC3E}">
        <p14:creationId xmlns:p14="http://schemas.microsoft.com/office/powerpoint/2010/main" val="4105428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9A293-FF52-4613-8131-53EDADE6C3F6}" type="datetimeFigureOut">
              <a:rPr lang="fi-FI" smtClean="0"/>
              <a:t>13.2.2023</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7A4DAA-657F-43D8-B19F-DC85ADB27001}" type="slidenum">
              <a:rPr lang="fi-FI" smtClean="0"/>
              <a:t>‹#›</a:t>
            </a:fld>
            <a:endParaRPr lang="fi-FI"/>
          </a:p>
        </p:txBody>
      </p:sp>
    </p:spTree>
    <p:extLst>
      <p:ext uri="{BB962C8B-B14F-4D97-AF65-F5344CB8AC3E}">
        <p14:creationId xmlns:p14="http://schemas.microsoft.com/office/powerpoint/2010/main" val="598158000"/>
      </p:ext>
    </p:extLst>
  </p:cSld>
  <p:clrMap bg1="lt1" tx1="dk1" bg2="lt2" tx2="dk2" accent1="accent1" accent2="accent2" accent3="accent3" accent4="accent4" accent5="accent5" accent6="accent6" hlink="hlink" folHlink="folHlink"/>
  <p:sldLayoutIdLst>
    <p:sldLayoutId id="2147483741" r:id="rId1"/>
    <p:sldLayoutId id="2147483660" r:id="rId2"/>
    <p:sldLayoutId id="2147483756" r:id="rId3"/>
    <p:sldLayoutId id="2147483757" r:id="rId4"/>
    <p:sldLayoutId id="2147483758" r:id="rId5"/>
    <p:sldLayoutId id="2147483743" r:id="rId6"/>
    <p:sldLayoutId id="2147483759" r:id="rId7"/>
    <p:sldLayoutId id="2147483745" r:id="rId8"/>
    <p:sldLayoutId id="2147483760" r:id="rId9"/>
    <p:sldLayoutId id="2147483761" r:id="rId10"/>
    <p:sldLayoutId id="2147483762" r:id="rId11"/>
    <p:sldLayoutId id="2147483763" r:id="rId12"/>
    <p:sldLayoutId id="2147483764" r:id="rId13"/>
    <p:sldLayoutId id="2147483767" r:id="rId14"/>
    <p:sldLayoutId id="2147483766" r:id="rId15"/>
    <p:sldLayoutId id="2147483765" r:id="rId16"/>
    <p:sldLayoutId id="2147483673" r:id="rId17"/>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www.terveyskirjasto.fi/dlk00179" TargetMode="External"/><Relationship Id="rId7" Type="http://schemas.openxmlformats.org/officeDocument/2006/relationships/hyperlink" Target="https://www.uniliitto.fi/"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mielenterveystalo.fi/fi/omahoito/unettomuuden-omahoito-ohjelma" TargetMode="External"/><Relationship Id="rId5" Type="http://schemas.openxmlformats.org/officeDocument/2006/relationships/hyperlink" Target="https://www.terveyskyla.fi/painonhallinta/itsehoito/uni" TargetMode="External"/><Relationship Id="rId4" Type="http://schemas.openxmlformats.org/officeDocument/2006/relationships/hyperlink" Target="https://mieli.fi/vahvista-mielenterveyttasi/mielenterveys-ja-arjen-taidot/palauttava-uni/"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5DB8D8"/>
            </a:gs>
            <a:gs pos="99000">
              <a:srgbClr val="5DB8D8">
                <a:lumMod val="65000"/>
              </a:srgbClr>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762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5FD472-6A38-4723-B2CB-279C68E7E71B}"/>
              </a:ext>
            </a:extLst>
          </p:cNvPr>
          <p:cNvSpPr>
            <a:spLocks noGrp="1"/>
          </p:cNvSpPr>
          <p:nvPr>
            <p:ph type="ctrTitle"/>
          </p:nvPr>
        </p:nvSpPr>
        <p:spPr>
          <a:xfrm>
            <a:off x="1524000" y="383777"/>
            <a:ext cx="9144000" cy="1643806"/>
          </a:xfrm>
        </p:spPr>
        <p:txBody>
          <a:bodyPr/>
          <a:lstStyle/>
          <a:p>
            <a:r>
              <a:rPr lang="fi-FI" dirty="0">
                <a:ea typeface="+mn-lt"/>
                <a:cs typeface="+mn-lt"/>
              </a:rPr>
              <a:t>Unettomuus ja unihäiriöt</a:t>
            </a:r>
            <a:endParaRPr lang="fi-FI" b="0" dirty="0">
              <a:ea typeface="+mn-lt"/>
              <a:cs typeface="+mn-lt"/>
            </a:endParaRPr>
          </a:p>
        </p:txBody>
      </p:sp>
      <p:sp>
        <p:nvSpPr>
          <p:cNvPr id="16" name="Alaotsikko 2">
            <a:extLst>
              <a:ext uri="{FF2B5EF4-FFF2-40B4-BE49-F238E27FC236}">
                <a16:creationId xmlns:a16="http://schemas.microsoft.com/office/drawing/2014/main" id="{5BC3BF5B-0DDF-69AE-33B5-816B6FBE25F2}"/>
              </a:ext>
            </a:extLst>
          </p:cNvPr>
          <p:cNvSpPr txBox="1">
            <a:spLocks/>
          </p:cNvSpPr>
          <p:nvPr/>
        </p:nvSpPr>
        <p:spPr>
          <a:xfrm>
            <a:off x="2134587" y="2263203"/>
            <a:ext cx="3209455" cy="477496"/>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3300" dirty="0"/>
              <a:t>Univajeen vaikutukset</a:t>
            </a:r>
            <a:endParaRPr lang="fi-FI" dirty="0"/>
          </a:p>
        </p:txBody>
      </p:sp>
      <p:sp>
        <p:nvSpPr>
          <p:cNvPr id="17" name="Tekstiruutu 16">
            <a:extLst>
              <a:ext uri="{FF2B5EF4-FFF2-40B4-BE49-F238E27FC236}">
                <a16:creationId xmlns:a16="http://schemas.microsoft.com/office/drawing/2014/main" id="{E40BF9CE-D2D5-6B2D-A9DD-0A5DA2F8927A}"/>
              </a:ext>
            </a:extLst>
          </p:cNvPr>
          <p:cNvSpPr txBox="1"/>
          <p:nvPr/>
        </p:nvSpPr>
        <p:spPr>
          <a:xfrm>
            <a:off x="2256913" y="2650096"/>
            <a:ext cx="4215899" cy="1661993"/>
          </a:xfrm>
          <a:prstGeom prst="rect">
            <a:avLst/>
          </a:prstGeom>
          <a:noFill/>
        </p:spPr>
        <p:txBody>
          <a:bodyPr wrap="square" rtlCol="0">
            <a:spAutoFit/>
          </a:bodyPr>
          <a:lstStyle/>
          <a:p>
            <a:pPr marL="285750" indent="-285750">
              <a:buFont typeface="Arial" panose="020B0604020202020204" pitchFamily="34" charset="0"/>
              <a:buChar char="•"/>
            </a:pPr>
            <a:r>
              <a:rPr lang="fi-FI" sz="1700" dirty="0">
                <a:solidFill>
                  <a:schemeClr val="bg2"/>
                </a:solidFill>
              </a:rPr>
              <a:t>mieliala </a:t>
            </a:r>
          </a:p>
          <a:p>
            <a:pPr marL="285750" indent="-285750">
              <a:buFont typeface="Arial" panose="020B0604020202020204" pitchFamily="34" charset="0"/>
              <a:buChar char="•"/>
            </a:pPr>
            <a:r>
              <a:rPr lang="fi-FI" sz="1700" dirty="0">
                <a:solidFill>
                  <a:schemeClr val="bg2"/>
                </a:solidFill>
              </a:rPr>
              <a:t>muisti, tarkkaavaisuus, ja oppiminen</a:t>
            </a:r>
          </a:p>
          <a:p>
            <a:pPr marL="285750" indent="-285750">
              <a:buFont typeface="Arial" panose="020B0604020202020204" pitchFamily="34" charset="0"/>
              <a:buChar char="•"/>
            </a:pPr>
            <a:r>
              <a:rPr lang="fi-FI" sz="1700" dirty="0">
                <a:solidFill>
                  <a:schemeClr val="bg2"/>
                </a:solidFill>
              </a:rPr>
              <a:t>sokeriaineenvaihdunta</a:t>
            </a:r>
          </a:p>
          <a:p>
            <a:pPr marL="285750" indent="-285750">
              <a:buFont typeface="Arial" panose="020B0604020202020204" pitchFamily="34" charset="0"/>
              <a:buChar char="•"/>
            </a:pPr>
            <a:r>
              <a:rPr lang="fi-FI" sz="1700" dirty="0">
                <a:solidFill>
                  <a:schemeClr val="bg2"/>
                </a:solidFill>
              </a:rPr>
              <a:t>ruokahalun säätely  </a:t>
            </a:r>
          </a:p>
          <a:p>
            <a:pPr marL="285750" indent="-285750">
              <a:buFont typeface="Arial" panose="020B0604020202020204" pitchFamily="34" charset="0"/>
              <a:buChar char="•"/>
            </a:pPr>
            <a:r>
              <a:rPr lang="fi-FI" sz="1700" dirty="0">
                <a:solidFill>
                  <a:schemeClr val="bg2"/>
                </a:solidFill>
              </a:rPr>
              <a:t>vastustuskyky</a:t>
            </a:r>
          </a:p>
          <a:p>
            <a:pPr marL="285750" indent="-285750">
              <a:buFont typeface="Arial" panose="020B0604020202020204" pitchFamily="34" charset="0"/>
              <a:buChar char="•"/>
            </a:pPr>
            <a:r>
              <a:rPr lang="fi-FI" sz="1700" dirty="0">
                <a:solidFill>
                  <a:schemeClr val="bg2"/>
                </a:solidFill>
              </a:rPr>
              <a:t>onnettomuus- ja tapaturmariski</a:t>
            </a:r>
          </a:p>
        </p:txBody>
      </p:sp>
      <p:cxnSp>
        <p:nvCxnSpPr>
          <p:cNvPr id="18" name="Suora nuoliyhdysviiva 17">
            <a:extLst>
              <a:ext uri="{FF2B5EF4-FFF2-40B4-BE49-F238E27FC236}">
                <a16:creationId xmlns:a16="http://schemas.microsoft.com/office/drawing/2014/main" id="{A7A7548F-F94E-FE2E-10F7-0C24425E641A}"/>
              </a:ext>
            </a:extLst>
          </p:cNvPr>
          <p:cNvCxnSpPr>
            <a:cxnSpLocks/>
          </p:cNvCxnSpPr>
          <p:nvPr/>
        </p:nvCxnSpPr>
        <p:spPr>
          <a:xfrm>
            <a:off x="4773131" y="3220127"/>
            <a:ext cx="0" cy="22416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Suora nuoliyhdysviiva 18">
            <a:extLst>
              <a:ext uri="{FF2B5EF4-FFF2-40B4-BE49-F238E27FC236}">
                <a16:creationId xmlns:a16="http://schemas.microsoft.com/office/drawing/2014/main" id="{916D5ADD-95E8-4A3A-F7B9-B1C9A1DF47AB}"/>
              </a:ext>
            </a:extLst>
          </p:cNvPr>
          <p:cNvCxnSpPr>
            <a:cxnSpLocks/>
          </p:cNvCxnSpPr>
          <p:nvPr/>
        </p:nvCxnSpPr>
        <p:spPr>
          <a:xfrm>
            <a:off x="5967780" y="2966141"/>
            <a:ext cx="0" cy="22416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Suora nuoliyhdysviiva 19">
            <a:extLst>
              <a:ext uri="{FF2B5EF4-FFF2-40B4-BE49-F238E27FC236}">
                <a16:creationId xmlns:a16="http://schemas.microsoft.com/office/drawing/2014/main" id="{2508C68D-EAFB-BBCB-481A-98A318516B33}"/>
              </a:ext>
            </a:extLst>
          </p:cNvPr>
          <p:cNvCxnSpPr>
            <a:cxnSpLocks/>
          </p:cNvCxnSpPr>
          <p:nvPr/>
        </p:nvCxnSpPr>
        <p:spPr>
          <a:xfrm>
            <a:off x="3510938" y="2710534"/>
            <a:ext cx="0" cy="22416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Suora nuoliyhdysviiva 20">
            <a:extLst>
              <a:ext uri="{FF2B5EF4-FFF2-40B4-BE49-F238E27FC236}">
                <a16:creationId xmlns:a16="http://schemas.microsoft.com/office/drawing/2014/main" id="{3DB7D882-8C3E-E33A-CCD3-7CDB749296FA}"/>
              </a:ext>
            </a:extLst>
          </p:cNvPr>
          <p:cNvCxnSpPr>
            <a:cxnSpLocks/>
          </p:cNvCxnSpPr>
          <p:nvPr/>
        </p:nvCxnSpPr>
        <p:spPr>
          <a:xfrm>
            <a:off x="4486620" y="3487573"/>
            <a:ext cx="0" cy="22416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Suora nuoliyhdysviiva 21">
            <a:extLst>
              <a:ext uri="{FF2B5EF4-FFF2-40B4-BE49-F238E27FC236}">
                <a16:creationId xmlns:a16="http://schemas.microsoft.com/office/drawing/2014/main" id="{E5BE361A-09C3-25A4-75D8-0EBE73A5ED4B}"/>
              </a:ext>
            </a:extLst>
          </p:cNvPr>
          <p:cNvCxnSpPr>
            <a:cxnSpLocks/>
          </p:cNvCxnSpPr>
          <p:nvPr/>
        </p:nvCxnSpPr>
        <p:spPr>
          <a:xfrm>
            <a:off x="4024505" y="3756876"/>
            <a:ext cx="0" cy="2232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3" name="Nuoli: Oikea 22">
            <a:extLst>
              <a:ext uri="{FF2B5EF4-FFF2-40B4-BE49-F238E27FC236}">
                <a16:creationId xmlns:a16="http://schemas.microsoft.com/office/drawing/2014/main" id="{A0362240-E16D-60A4-CC16-D654EEC7CF72}"/>
              </a:ext>
            </a:extLst>
          </p:cNvPr>
          <p:cNvSpPr/>
          <p:nvPr/>
        </p:nvSpPr>
        <p:spPr>
          <a:xfrm>
            <a:off x="2134587" y="4605738"/>
            <a:ext cx="244652" cy="162838"/>
          </a:xfrm>
          <a:prstGeom prst="rightArrow">
            <a:avLst/>
          </a:prstGeom>
          <a:ln>
            <a:solidFill>
              <a:srgbClr val="00AE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700" dirty="0"/>
          </a:p>
        </p:txBody>
      </p:sp>
      <p:sp>
        <p:nvSpPr>
          <p:cNvPr id="24" name="Tekstiruutu 23">
            <a:extLst>
              <a:ext uri="{FF2B5EF4-FFF2-40B4-BE49-F238E27FC236}">
                <a16:creationId xmlns:a16="http://schemas.microsoft.com/office/drawing/2014/main" id="{85277B9A-FB02-F06C-BF55-E88C0C9BCFD4}"/>
              </a:ext>
            </a:extLst>
          </p:cNvPr>
          <p:cNvSpPr txBox="1"/>
          <p:nvPr/>
        </p:nvSpPr>
        <p:spPr>
          <a:xfrm>
            <a:off x="2438292" y="4509903"/>
            <a:ext cx="4215899" cy="1954381"/>
          </a:xfrm>
          <a:prstGeom prst="rect">
            <a:avLst/>
          </a:prstGeom>
          <a:noFill/>
        </p:spPr>
        <p:txBody>
          <a:bodyPr wrap="square" rtlCol="0">
            <a:spAutoFit/>
          </a:bodyPr>
          <a:lstStyle/>
          <a:p>
            <a:r>
              <a:rPr lang="fi-FI" sz="1700" dirty="0">
                <a:solidFill>
                  <a:schemeClr val="bg2"/>
                </a:solidFill>
              </a:rPr>
              <a:t>suoritus- ja toimintakyky heikentyvät</a:t>
            </a:r>
          </a:p>
          <a:p>
            <a:r>
              <a:rPr lang="fi-FI" sz="1700" dirty="0">
                <a:solidFill>
                  <a:schemeClr val="bg2"/>
                </a:solidFill>
              </a:rPr>
              <a:t>palautuminen heikentyy</a:t>
            </a:r>
          </a:p>
          <a:p>
            <a:r>
              <a:rPr lang="fi-FI" sz="1700" dirty="0">
                <a:solidFill>
                  <a:schemeClr val="bg2"/>
                </a:solidFill>
              </a:rPr>
              <a:t>painonhallinta hankaloituu</a:t>
            </a:r>
          </a:p>
          <a:p>
            <a:r>
              <a:rPr lang="fi-FI" sz="1700" dirty="0">
                <a:solidFill>
                  <a:schemeClr val="bg2"/>
                </a:solidFill>
              </a:rPr>
              <a:t>pitkään jatkuneena altistaa terveysongelmille (</a:t>
            </a:r>
            <a:r>
              <a:rPr lang="fi-FI" sz="1800" dirty="0">
                <a:solidFill>
                  <a:schemeClr val="bg2"/>
                </a:solidFill>
                <a:effectLst/>
                <a:latin typeface="Calibri" panose="020F0502020204030204" pitchFamily="34" charset="0"/>
                <a:ea typeface="Times New Roman" panose="02020603050405020304" pitchFamily="18" charset="0"/>
              </a:rPr>
              <a:t>verenkiertoelimistön sairaudet, ylipaino ja diabetes)</a:t>
            </a:r>
            <a:endParaRPr lang="fi-FI" sz="1800" dirty="0">
              <a:solidFill>
                <a:schemeClr val="bg2"/>
              </a:solidFill>
              <a:effectLst/>
              <a:latin typeface="Times New Roman" panose="02020603050405020304" pitchFamily="18" charset="0"/>
              <a:ea typeface="Times New Roman" panose="02020603050405020304" pitchFamily="18" charset="0"/>
            </a:endParaRPr>
          </a:p>
          <a:p>
            <a:endParaRPr lang="fi-FI" sz="1700" dirty="0">
              <a:solidFill>
                <a:schemeClr val="bg2"/>
              </a:solidFill>
            </a:endParaRPr>
          </a:p>
        </p:txBody>
      </p:sp>
      <p:sp>
        <p:nvSpPr>
          <p:cNvPr id="25" name="Nuoli: Oikea 24">
            <a:extLst>
              <a:ext uri="{FF2B5EF4-FFF2-40B4-BE49-F238E27FC236}">
                <a16:creationId xmlns:a16="http://schemas.microsoft.com/office/drawing/2014/main" id="{67C40F05-D763-3457-76AC-9C3E0AB418AF}"/>
              </a:ext>
            </a:extLst>
          </p:cNvPr>
          <p:cNvSpPr/>
          <p:nvPr/>
        </p:nvSpPr>
        <p:spPr>
          <a:xfrm>
            <a:off x="2134587" y="4860332"/>
            <a:ext cx="244652" cy="162838"/>
          </a:xfrm>
          <a:prstGeom prst="rightArrow">
            <a:avLst/>
          </a:prstGeom>
          <a:ln>
            <a:solidFill>
              <a:srgbClr val="00AE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700" dirty="0"/>
          </a:p>
        </p:txBody>
      </p:sp>
      <p:sp>
        <p:nvSpPr>
          <p:cNvPr id="26" name="Nuoli: Oikea 25">
            <a:extLst>
              <a:ext uri="{FF2B5EF4-FFF2-40B4-BE49-F238E27FC236}">
                <a16:creationId xmlns:a16="http://schemas.microsoft.com/office/drawing/2014/main" id="{DDD523DA-E732-D021-4213-CC01510ED6FE}"/>
              </a:ext>
            </a:extLst>
          </p:cNvPr>
          <p:cNvSpPr/>
          <p:nvPr/>
        </p:nvSpPr>
        <p:spPr>
          <a:xfrm>
            <a:off x="2134587" y="5114926"/>
            <a:ext cx="244652" cy="162838"/>
          </a:xfrm>
          <a:prstGeom prst="rightArrow">
            <a:avLst/>
          </a:prstGeom>
          <a:ln>
            <a:solidFill>
              <a:srgbClr val="00AE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700" dirty="0"/>
          </a:p>
        </p:txBody>
      </p:sp>
      <p:sp>
        <p:nvSpPr>
          <p:cNvPr id="27" name="Nuoli: Oikea 26">
            <a:extLst>
              <a:ext uri="{FF2B5EF4-FFF2-40B4-BE49-F238E27FC236}">
                <a16:creationId xmlns:a16="http://schemas.microsoft.com/office/drawing/2014/main" id="{53DCF687-972E-3D6C-80C3-F08ABBBB8920}"/>
              </a:ext>
            </a:extLst>
          </p:cNvPr>
          <p:cNvSpPr/>
          <p:nvPr/>
        </p:nvSpPr>
        <p:spPr>
          <a:xfrm>
            <a:off x="2134587" y="5397005"/>
            <a:ext cx="244652" cy="162838"/>
          </a:xfrm>
          <a:prstGeom prst="rightArrow">
            <a:avLst/>
          </a:prstGeom>
          <a:ln>
            <a:solidFill>
              <a:srgbClr val="00AE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700" dirty="0"/>
          </a:p>
        </p:txBody>
      </p:sp>
      <p:cxnSp>
        <p:nvCxnSpPr>
          <p:cNvPr id="28" name="Suora nuoliyhdysviiva 27">
            <a:extLst>
              <a:ext uri="{FF2B5EF4-FFF2-40B4-BE49-F238E27FC236}">
                <a16:creationId xmlns:a16="http://schemas.microsoft.com/office/drawing/2014/main" id="{23015F75-C22E-7252-4A30-3E7EEEB25AE1}"/>
              </a:ext>
            </a:extLst>
          </p:cNvPr>
          <p:cNvCxnSpPr>
            <a:cxnSpLocks/>
          </p:cNvCxnSpPr>
          <p:nvPr/>
        </p:nvCxnSpPr>
        <p:spPr>
          <a:xfrm flipV="1">
            <a:off x="5609637" y="3997170"/>
            <a:ext cx="0" cy="2232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0" name="Suorakulmio: Taitettu kulma 29">
            <a:extLst>
              <a:ext uri="{FF2B5EF4-FFF2-40B4-BE49-F238E27FC236}">
                <a16:creationId xmlns:a16="http://schemas.microsoft.com/office/drawing/2014/main" id="{915A53AB-A22A-B056-5CE5-3C75F2956A40}"/>
              </a:ext>
            </a:extLst>
          </p:cNvPr>
          <p:cNvSpPr/>
          <p:nvPr/>
        </p:nvSpPr>
        <p:spPr>
          <a:xfrm>
            <a:off x="7377230" y="2508584"/>
            <a:ext cx="3839200" cy="2406316"/>
          </a:xfrm>
          <a:prstGeom prst="foldedCorne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i-FI"/>
          </a:p>
        </p:txBody>
      </p:sp>
      <p:sp>
        <p:nvSpPr>
          <p:cNvPr id="31" name="Tekstiruutu 30">
            <a:extLst>
              <a:ext uri="{FF2B5EF4-FFF2-40B4-BE49-F238E27FC236}">
                <a16:creationId xmlns:a16="http://schemas.microsoft.com/office/drawing/2014/main" id="{BFE63FE3-243D-CEE0-4609-6BFA6B3EAD2D}"/>
              </a:ext>
            </a:extLst>
          </p:cNvPr>
          <p:cNvSpPr txBox="1"/>
          <p:nvPr/>
        </p:nvSpPr>
        <p:spPr>
          <a:xfrm>
            <a:off x="7597683" y="2770168"/>
            <a:ext cx="3423427" cy="1938992"/>
          </a:xfrm>
          <a:prstGeom prst="rect">
            <a:avLst/>
          </a:prstGeom>
          <a:noFill/>
        </p:spPr>
        <p:txBody>
          <a:bodyPr wrap="square" rtlCol="0">
            <a:spAutoFit/>
          </a:bodyPr>
          <a:lstStyle/>
          <a:p>
            <a:pPr algn="ctr"/>
            <a:r>
              <a:rPr lang="fi-FI" sz="2000" b="1" dirty="0">
                <a:solidFill>
                  <a:schemeClr val="accent1"/>
                </a:solidFill>
              </a:rPr>
              <a:t>Riskejä korostetaan usein liian paljon. Muutama huonompi yö ei terveyttä romahduta. Jatkuva unista murehtiminen voi olla jopa haitallisempaa kuin itse unettomuus.</a:t>
            </a:r>
          </a:p>
        </p:txBody>
      </p:sp>
    </p:spTree>
    <p:extLst>
      <p:ext uri="{BB962C8B-B14F-4D97-AF65-F5344CB8AC3E}">
        <p14:creationId xmlns:p14="http://schemas.microsoft.com/office/powerpoint/2010/main" val="3810428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0A4E8D-23FE-459B-9AB2-C1590534A38F}"/>
              </a:ext>
            </a:extLst>
          </p:cNvPr>
          <p:cNvSpPr>
            <a:spLocks noGrp="1"/>
          </p:cNvSpPr>
          <p:nvPr>
            <p:ph type="ctrTitle"/>
          </p:nvPr>
        </p:nvSpPr>
        <p:spPr>
          <a:xfrm>
            <a:off x="1616597" y="-127703"/>
            <a:ext cx="9144000" cy="1881347"/>
          </a:xfrm>
        </p:spPr>
        <p:txBody>
          <a:bodyPr/>
          <a:lstStyle/>
          <a:p>
            <a:r>
              <a:rPr lang="fi-FI" dirty="0"/>
              <a:t>Vinkit hyvään uneen</a:t>
            </a:r>
          </a:p>
        </p:txBody>
      </p:sp>
      <p:sp>
        <p:nvSpPr>
          <p:cNvPr id="3" name="Alaotsikko 2">
            <a:extLst>
              <a:ext uri="{FF2B5EF4-FFF2-40B4-BE49-F238E27FC236}">
                <a16:creationId xmlns:a16="http://schemas.microsoft.com/office/drawing/2014/main" id="{F6E792BB-4E5C-4190-B8AD-81FD2D77BBD4}"/>
              </a:ext>
            </a:extLst>
          </p:cNvPr>
          <p:cNvSpPr>
            <a:spLocks noGrp="1"/>
          </p:cNvSpPr>
          <p:nvPr>
            <p:ph type="subTitle" idx="1"/>
          </p:nvPr>
        </p:nvSpPr>
        <p:spPr>
          <a:xfrm>
            <a:off x="1165795" y="2209424"/>
            <a:ext cx="10045603" cy="4128001"/>
          </a:xfrm>
        </p:spPr>
        <p:txBody>
          <a:bodyPr>
            <a:normAutofit fontScale="92500" lnSpcReduction="10000"/>
          </a:bodyPr>
          <a:lstStyle/>
          <a:p>
            <a:pPr marL="342900" indent="-342900" algn="l">
              <a:lnSpc>
                <a:spcPct val="100000"/>
              </a:lnSpc>
              <a:buFont typeface="Arial" panose="020B0604020202020204" pitchFamily="34" charset="0"/>
              <a:buChar char="•"/>
            </a:pPr>
            <a:r>
              <a:rPr lang="fi-FI" sz="1800" dirty="0"/>
              <a:t>Säännöllinen uni- ja arkirytmi</a:t>
            </a:r>
          </a:p>
          <a:p>
            <a:pPr marL="800100" lvl="1" indent="-342900" algn="l">
              <a:lnSpc>
                <a:spcPct val="100000"/>
              </a:lnSpc>
              <a:buFont typeface="Arial" panose="020B0604020202020204" pitchFamily="34" charset="0"/>
              <a:buChar char="•"/>
            </a:pPr>
            <a:r>
              <a:rPr lang="fi-FI" sz="1600" dirty="0">
                <a:solidFill>
                  <a:schemeClr val="bg2"/>
                </a:solidFill>
              </a:rPr>
              <a:t>pyri heräämään ja menemään nukkumaan aina samaan aikaan (myös viikonloppuisin)</a:t>
            </a:r>
          </a:p>
          <a:p>
            <a:pPr marL="342900" indent="-342900" algn="l">
              <a:lnSpc>
                <a:spcPct val="100000"/>
              </a:lnSpc>
              <a:buFont typeface="Arial" panose="020B0604020202020204" pitchFamily="34" charset="0"/>
              <a:buChar char="•"/>
            </a:pPr>
            <a:r>
              <a:rPr lang="fi-FI" sz="1800" dirty="0"/>
              <a:t>Optimaalinen uniympäristö</a:t>
            </a:r>
          </a:p>
          <a:p>
            <a:pPr marL="800100" lvl="1" indent="-342900" algn="l">
              <a:lnSpc>
                <a:spcPct val="100000"/>
              </a:lnSpc>
              <a:buFont typeface="Arial" panose="020B0604020202020204" pitchFamily="34" charset="0"/>
              <a:buChar char="•"/>
            </a:pPr>
            <a:r>
              <a:rPr lang="fi-FI" sz="1600" dirty="0">
                <a:solidFill>
                  <a:schemeClr val="bg2"/>
                </a:solidFill>
              </a:rPr>
              <a:t>hyvä sänky, peitto ja tyyny</a:t>
            </a:r>
          </a:p>
          <a:p>
            <a:pPr marL="800100" lvl="1" indent="-342900" algn="l">
              <a:lnSpc>
                <a:spcPct val="100000"/>
              </a:lnSpc>
              <a:buFont typeface="Arial" panose="020B0604020202020204" pitchFamily="34" charset="0"/>
              <a:buChar char="•"/>
            </a:pPr>
            <a:r>
              <a:rPr lang="fi-FI" sz="1600" dirty="0">
                <a:solidFill>
                  <a:schemeClr val="bg2"/>
                </a:solidFill>
              </a:rPr>
              <a:t>viileä lämpötila ja pimeys</a:t>
            </a:r>
          </a:p>
          <a:p>
            <a:pPr marL="342900" indent="-342900" algn="l">
              <a:lnSpc>
                <a:spcPct val="100000"/>
              </a:lnSpc>
              <a:buFont typeface="Arial" panose="020B0604020202020204" pitchFamily="34" charset="0"/>
              <a:buChar char="•"/>
            </a:pPr>
            <a:r>
              <a:rPr lang="fi-FI" sz="1800" dirty="0"/>
              <a:t>Ravitsemus</a:t>
            </a:r>
          </a:p>
          <a:p>
            <a:pPr marL="800100" lvl="1" indent="-342900" algn="l">
              <a:lnSpc>
                <a:spcPct val="100000"/>
              </a:lnSpc>
              <a:buFont typeface="Arial" panose="020B0604020202020204" pitchFamily="34" charset="0"/>
              <a:buChar char="•"/>
            </a:pPr>
            <a:r>
              <a:rPr lang="fi-FI" sz="1600" dirty="0">
                <a:solidFill>
                  <a:schemeClr val="bg2"/>
                </a:solidFill>
              </a:rPr>
              <a:t>ei isoja aterioita, kofeiinia tai alkoholia lähellä nukkumaanmenoa</a:t>
            </a:r>
          </a:p>
          <a:p>
            <a:pPr marL="342900" indent="-342900" algn="l">
              <a:lnSpc>
                <a:spcPct val="100000"/>
              </a:lnSpc>
              <a:buFont typeface="Arial" panose="020B0604020202020204" pitchFamily="34" charset="0"/>
              <a:buChar char="•"/>
            </a:pPr>
            <a:r>
              <a:rPr lang="fi-FI" sz="1800" dirty="0"/>
              <a:t>Liikunta ja päivän aikana tapahtuva aktiivisuus</a:t>
            </a:r>
          </a:p>
          <a:p>
            <a:pPr marL="800100" lvl="1" indent="-342900" algn="l">
              <a:lnSpc>
                <a:spcPct val="100000"/>
              </a:lnSpc>
              <a:buFont typeface="Arial" panose="020B0604020202020204" pitchFamily="34" charset="0"/>
              <a:buChar char="•"/>
            </a:pPr>
            <a:r>
              <a:rPr lang="fi-FI" sz="1600" dirty="0">
                <a:solidFill>
                  <a:schemeClr val="bg2"/>
                </a:solidFill>
              </a:rPr>
              <a:t>vältä kuitenkin raskasta liikuntaa lähellä nukkumaanmenoa</a:t>
            </a:r>
          </a:p>
          <a:p>
            <a:pPr marL="342900" indent="-342900" algn="l">
              <a:lnSpc>
                <a:spcPct val="100000"/>
              </a:lnSpc>
              <a:buFont typeface="Arial" panose="020B0604020202020204" pitchFamily="34" charset="0"/>
              <a:buChar char="•"/>
            </a:pPr>
            <a:r>
              <a:rPr lang="fi-FI" sz="1800" dirty="0"/>
              <a:t>Rentoutuminen ja iltojen rauhoittaminen</a:t>
            </a:r>
          </a:p>
          <a:p>
            <a:pPr marL="800100" lvl="1" indent="-342900" algn="l">
              <a:lnSpc>
                <a:spcPct val="100000"/>
              </a:lnSpc>
              <a:buFont typeface="Arial" panose="020B0604020202020204" pitchFamily="34" charset="0"/>
              <a:buChar char="•"/>
            </a:pPr>
            <a:r>
              <a:rPr lang="fi-FI" sz="1600" dirty="0">
                <a:solidFill>
                  <a:schemeClr val="bg2"/>
                </a:solidFill>
              </a:rPr>
              <a:t>rauhoittavat unirutiinit ja ruutuajan välttäminen ainakin 30 min ennen nukkumaanmenoa</a:t>
            </a:r>
          </a:p>
          <a:p>
            <a:pPr marL="342900" indent="-342900" algn="l">
              <a:lnSpc>
                <a:spcPct val="100000"/>
              </a:lnSpc>
              <a:buFont typeface="Arial" panose="020B0604020202020204" pitchFamily="34" charset="0"/>
              <a:buChar char="•"/>
            </a:pPr>
            <a:r>
              <a:rPr lang="fi-FI" sz="1800" dirty="0"/>
              <a:t>Jos kärsit yöhikoilusta (vaihdevuosioireet), </a:t>
            </a:r>
            <a:r>
              <a:rPr lang="en-US" sz="1800" dirty="0" err="1"/>
              <a:t>pidä</a:t>
            </a:r>
            <a:r>
              <a:rPr lang="en-US" sz="1800" dirty="0"/>
              <a:t> </a:t>
            </a:r>
            <a:r>
              <a:rPr lang="en-US" sz="1800" dirty="0" err="1"/>
              <a:t>kuiva</a:t>
            </a:r>
            <a:r>
              <a:rPr lang="en-US" sz="1800" dirty="0"/>
              <a:t> </a:t>
            </a:r>
            <a:r>
              <a:rPr lang="en-US" sz="1800" dirty="0" err="1"/>
              <a:t>pyjama</a:t>
            </a:r>
            <a:r>
              <a:rPr lang="en-US" sz="1800" dirty="0"/>
              <a:t>- ja </a:t>
            </a:r>
            <a:r>
              <a:rPr lang="en-US" sz="1800" dirty="0" err="1"/>
              <a:t>vuodevaatesetti</a:t>
            </a:r>
            <a:r>
              <a:rPr lang="en-US" sz="1800" dirty="0"/>
              <a:t> </a:t>
            </a:r>
            <a:r>
              <a:rPr lang="en-US" sz="1800" dirty="0" err="1"/>
              <a:t>lähettyvillä</a:t>
            </a:r>
            <a:r>
              <a:rPr lang="en-US" sz="1800" dirty="0"/>
              <a:t>, </a:t>
            </a:r>
            <a:r>
              <a:rPr lang="en-US" sz="1800" dirty="0" err="1"/>
              <a:t>jotta</a:t>
            </a:r>
            <a:r>
              <a:rPr lang="en-US" sz="1800" dirty="0"/>
              <a:t> </a:t>
            </a:r>
            <a:r>
              <a:rPr lang="en-US" sz="1800" dirty="0" err="1"/>
              <a:t>voit</a:t>
            </a:r>
            <a:r>
              <a:rPr lang="en-US" sz="1800" dirty="0"/>
              <a:t> </a:t>
            </a:r>
            <a:r>
              <a:rPr lang="en-US" sz="1800" dirty="0" err="1"/>
              <a:t>helposti</a:t>
            </a:r>
            <a:r>
              <a:rPr lang="en-US" sz="1800" dirty="0"/>
              <a:t> </a:t>
            </a:r>
            <a:r>
              <a:rPr lang="en-US" sz="1800" dirty="0" err="1"/>
              <a:t>vaihtaa</a:t>
            </a:r>
            <a:r>
              <a:rPr lang="en-US" sz="1800" dirty="0"/>
              <a:t> </a:t>
            </a:r>
            <a:r>
              <a:rPr lang="en-US" sz="1800" dirty="0" err="1"/>
              <a:t>märät</a:t>
            </a:r>
            <a:r>
              <a:rPr lang="en-US" sz="1800" dirty="0"/>
              <a:t> </a:t>
            </a:r>
            <a:r>
              <a:rPr lang="en-US" sz="1800" dirty="0" err="1"/>
              <a:t>kuiviin</a:t>
            </a:r>
            <a:endParaRPr lang="fi-FI" sz="1800" dirty="0"/>
          </a:p>
        </p:txBody>
      </p:sp>
      <p:sp>
        <p:nvSpPr>
          <p:cNvPr id="6" name="Subtitle 2">
            <a:extLst>
              <a:ext uri="{FF2B5EF4-FFF2-40B4-BE49-F238E27FC236}">
                <a16:creationId xmlns:a16="http://schemas.microsoft.com/office/drawing/2014/main" id="{5AA3D6D0-DF06-1817-6BD4-705E9659A0F8}"/>
              </a:ext>
            </a:extLst>
          </p:cNvPr>
          <p:cNvSpPr txBox="1">
            <a:spLocks/>
          </p:cNvSpPr>
          <p:nvPr/>
        </p:nvSpPr>
        <p:spPr>
          <a:xfrm>
            <a:off x="818322" y="1627588"/>
            <a:ext cx="9144000" cy="58183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dirty="0">
                <a:solidFill>
                  <a:srgbClr val="5DB8D8"/>
                </a:solidFill>
              </a:rPr>
              <a:t>Keinoja lisätä unen määrää ja laatua</a:t>
            </a:r>
          </a:p>
        </p:txBody>
      </p:sp>
    </p:spTree>
    <p:extLst>
      <p:ext uri="{BB962C8B-B14F-4D97-AF65-F5344CB8AC3E}">
        <p14:creationId xmlns:p14="http://schemas.microsoft.com/office/powerpoint/2010/main" val="546975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2077C-F5CC-F946-86B4-9E453F583C3F}"/>
              </a:ext>
            </a:extLst>
          </p:cNvPr>
          <p:cNvSpPr>
            <a:spLocks noGrp="1"/>
          </p:cNvSpPr>
          <p:nvPr>
            <p:ph type="title"/>
          </p:nvPr>
        </p:nvSpPr>
        <p:spPr>
          <a:xfrm>
            <a:off x="513416" y="1514066"/>
            <a:ext cx="4114801" cy="551823"/>
          </a:xfrm>
        </p:spPr>
        <p:txBody>
          <a:bodyPr anchor="ctr">
            <a:normAutofit/>
          </a:bodyPr>
          <a:lstStyle/>
          <a:p>
            <a:r>
              <a:rPr lang="fi-FI" dirty="0"/>
              <a:t>Yhteenveto</a:t>
            </a:r>
            <a:endParaRPr lang="en-FI" dirty="0"/>
          </a:p>
        </p:txBody>
      </p:sp>
      <p:sp>
        <p:nvSpPr>
          <p:cNvPr id="9" name="Content Placeholder 2">
            <a:extLst>
              <a:ext uri="{FF2B5EF4-FFF2-40B4-BE49-F238E27FC236}">
                <a16:creationId xmlns:a16="http://schemas.microsoft.com/office/drawing/2014/main" id="{1200D024-059C-4BD8-BD27-819D5F34F955}"/>
              </a:ext>
            </a:extLst>
          </p:cNvPr>
          <p:cNvSpPr txBox="1">
            <a:spLocks/>
          </p:cNvSpPr>
          <p:nvPr/>
        </p:nvSpPr>
        <p:spPr>
          <a:xfrm>
            <a:off x="284228" y="2145401"/>
            <a:ext cx="4715155" cy="42057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fi-FI" sz="1600" dirty="0">
                <a:solidFill>
                  <a:schemeClr val="accent1"/>
                </a:solidFill>
              </a:rPr>
              <a:t>Riittävä ja laadukas uni on tärkeää palautumisen, terveyden ja toimintakyvyn kannalta</a:t>
            </a:r>
          </a:p>
          <a:p>
            <a:pPr marL="342900" indent="-342900" algn="l">
              <a:buFont typeface="Arial" panose="020B0604020202020204" pitchFamily="34" charset="0"/>
              <a:buChar char="•"/>
            </a:pPr>
            <a:r>
              <a:rPr lang="fi-FI" sz="1600" dirty="0">
                <a:solidFill>
                  <a:schemeClr val="accent1"/>
                </a:solidFill>
              </a:rPr>
              <a:t>Uni, stressinhallinta ja henkinen hyvinvointi tukevat toinen toisiaan</a:t>
            </a:r>
          </a:p>
          <a:p>
            <a:pPr marL="342900" indent="-342900" algn="l">
              <a:buFont typeface="Arial" panose="020B0604020202020204" pitchFamily="34" charset="0"/>
              <a:buChar char="•"/>
            </a:pPr>
            <a:r>
              <a:rPr lang="fi-FI" sz="1600" dirty="0">
                <a:solidFill>
                  <a:schemeClr val="accent1"/>
                </a:solidFill>
              </a:rPr>
              <a:t>Säännöllinen rytmi, rentoutuminen ja nukkumisolosuhteet ovat tärkeitä unen optimoinnissa</a:t>
            </a:r>
          </a:p>
          <a:p>
            <a:pPr marL="342900" indent="-342900" algn="l">
              <a:buFont typeface="Arial" panose="020B0604020202020204" pitchFamily="34" charset="0"/>
              <a:buChar char="•"/>
            </a:pPr>
            <a:r>
              <a:rPr lang="fi-FI" sz="1600" dirty="0">
                <a:solidFill>
                  <a:schemeClr val="accent1"/>
                </a:solidFill>
              </a:rPr>
              <a:t>Unentarve yksilöllistä</a:t>
            </a:r>
            <a:br>
              <a:rPr lang="fi-FI" sz="1600" dirty="0">
                <a:solidFill>
                  <a:schemeClr val="accent1"/>
                </a:solidFill>
              </a:rPr>
            </a:br>
            <a:r>
              <a:rPr lang="fi-FI" sz="1600" dirty="0">
                <a:solidFill>
                  <a:schemeClr val="accent1"/>
                </a:solidFill>
              </a:rPr>
              <a:t>-&gt; päivän vireystila on tärkeä mittari!</a:t>
            </a:r>
          </a:p>
          <a:p>
            <a:pPr marL="342900" indent="-342900" algn="l">
              <a:buFont typeface="Arial" panose="020B0604020202020204" pitchFamily="34" charset="0"/>
              <a:buChar char="•"/>
            </a:pPr>
            <a:r>
              <a:rPr lang="fi-FI" sz="1600" dirty="0">
                <a:solidFill>
                  <a:schemeClr val="accent1"/>
                </a:solidFill>
              </a:rPr>
              <a:t>Unettomuudesta murehtiminen usein haitallisempaa kuin unettomuus itsessään</a:t>
            </a:r>
            <a:br>
              <a:rPr lang="fi-FI" sz="1600" dirty="0">
                <a:solidFill>
                  <a:schemeClr val="accent1"/>
                </a:solidFill>
              </a:rPr>
            </a:br>
            <a:r>
              <a:rPr lang="fi-FI" sz="1600" dirty="0">
                <a:solidFill>
                  <a:schemeClr val="accent1"/>
                </a:solidFill>
              </a:rPr>
              <a:t>-&gt; ylivireystila ja unettomuuden kehä voimistuvat</a:t>
            </a:r>
          </a:p>
          <a:p>
            <a:pPr marL="342900" indent="-342900" algn="l">
              <a:buFont typeface="Arial" panose="020B0604020202020204" pitchFamily="34" charset="0"/>
              <a:buChar char="•"/>
            </a:pPr>
            <a:r>
              <a:rPr lang="fi-FI" sz="1600" dirty="0">
                <a:solidFill>
                  <a:schemeClr val="accent1"/>
                </a:solidFill>
              </a:rPr>
              <a:t>Hae apua tarvittaessa terveydenhuollosta, etenkin jos univaikeudet toistuvat ja pitkittyvät</a:t>
            </a:r>
            <a:br>
              <a:rPr lang="fi-FI" sz="1600" dirty="0">
                <a:solidFill>
                  <a:schemeClr val="accent1"/>
                </a:solidFill>
              </a:rPr>
            </a:br>
            <a:r>
              <a:rPr lang="fi-FI" sz="1600" dirty="0">
                <a:solidFill>
                  <a:schemeClr val="accent1"/>
                </a:solidFill>
              </a:rPr>
              <a:t>-&gt; unettomuuden syyt on selvitettävä</a:t>
            </a:r>
          </a:p>
          <a:p>
            <a:pPr marL="342900" indent="-342900" algn="l">
              <a:buFont typeface="Arial" panose="020B0604020202020204" pitchFamily="34" charset="0"/>
              <a:buChar char="•"/>
            </a:pPr>
            <a:endParaRPr lang="fi-FI" sz="1600" dirty="0">
              <a:solidFill>
                <a:schemeClr val="accent1"/>
              </a:solidFill>
            </a:endParaRPr>
          </a:p>
          <a:p>
            <a:pPr marL="342900" indent="-342900" algn="l">
              <a:buFont typeface="Arial" panose="020B0604020202020204" pitchFamily="34" charset="0"/>
              <a:buChar char="•"/>
            </a:pPr>
            <a:endParaRPr lang="fi-FI" sz="1600" dirty="0">
              <a:solidFill>
                <a:schemeClr val="accent1"/>
              </a:solidFill>
            </a:endParaRPr>
          </a:p>
          <a:p>
            <a:pPr marL="342900" indent="-342900" algn="l">
              <a:buFont typeface="Arial" panose="020B0604020202020204" pitchFamily="34" charset="0"/>
              <a:buChar char="•"/>
            </a:pPr>
            <a:endParaRPr lang="fi-FI" sz="1600" dirty="0">
              <a:solidFill>
                <a:schemeClr val="accent1"/>
              </a:solidFill>
            </a:endParaRPr>
          </a:p>
        </p:txBody>
      </p:sp>
    </p:spTree>
    <p:extLst>
      <p:ext uri="{BB962C8B-B14F-4D97-AF65-F5344CB8AC3E}">
        <p14:creationId xmlns:p14="http://schemas.microsoft.com/office/powerpoint/2010/main" val="1765705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800C49-2DA0-4868-83C3-A2FA2609E5F5}"/>
              </a:ext>
            </a:extLst>
          </p:cNvPr>
          <p:cNvSpPr>
            <a:spLocks noGrp="1"/>
          </p:cNvSpPr>
          <p:nvPr>
            <p:ph type="ctrTitle"/>
          </p:nvPr>
        </p:nvSpPr>
        <p:spPr>
          <a:xfrm>
            <a:off x="1524000" y="1109221"/>
            <a:ext cx="9144000" cy="948179"/>
          </a:xfrm>
        </p:spPr>
        <p:txBody>
          <a:bodyPr/>
          <a:lstStyle/>
          <a:p>
            <a:r>
              <a:rPr lang="fi-FI" dirty="0"/>
              <a:t>Tutustu lisäksi:</a:t>
            </a:r>
          </a:p>
        </p:txBody>
      </p:sp>
      <p:sp>
        <p:nvSpPr>
          <p:cNvPr id="5" name="Alaotsikko 4">
            <a:extLst>
              <a:ext uri="{FF2B5EF4-FFF2-40B4-BE49-F238E27FC236}">
                <a16:creationId xmlns:a16="http://schemas.microsoft.com/office/drawing/2014/main" id="{B2C757EC-2EC9-9BD5-B943-94FBBE8EF8EF}"/>
              </a:ext>
            </a:extLst>
          </p:cNvPr>
          <p:cNvSpPr>
            <a:spLocks noGrp="1"/>
          </p:cNvSpPr>
          <p:nvPr>
            <p:ph type="subTitle" idx="1"/>
          </p:nvPr>
        </p:nvSpPr>
        <p:spPr>
          <a:xfrm>
            <a:off x="1524000" y="2548379"/>
            <a:ext cx="9144000" cy="3200400"/>
          </a:xfrm>
        </p:spPr>
        <p:txBody>
          <a:bodyPr>
            <a:normAutofit/>
          </a:bodyPr>
          <a:lstStyle/>
          <a:p>
            <a:r>
              <a:rPr lang="fi-FI" sz="1800" u="sng" dirty="0">
                <a:effectLst/>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https://www.terveyskirjasto.fi/dlk00179</a:t>
            </a:r>
            <a:endParaRPr lang="fi-FI" sz="1800" dirty="0">
              <a:effectLst/>
              <a:latin typeface="Times New Roman" panose="02020603050405020304" pitchFamily="18" charset="0"/>
              <a:ea typeface="Times New Roman" panose="02020603050405020304" pitchFamily="18" charset="0"/>
            </a:endParaRPr>
          </a:p>
          <a:p>
            <a:r>
              <a:rPr lang="fi-FI" sz="1800" u="sng" dirty="0">
                <a:effectLst/>
                <a:latin typeface="Calibri" panose="020F050202020403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https://mieli.fi/vahvista-mielenterveyttasi/mielenterveys-ja-arjen-taidot/palauttava-uni/</a:t>
            </a:r>
            <a:endParaRPr lang="fi-FI" sz="1800" dirty="0">
              <a:effectLst/>
              <a:latin typeface="Times New Roman" panose="02020603050405020304" pitchFamily="18" charset="0"/>
              <a:ea typeface="Times New Roman" panose="02020603050405020304" pitchFamily="18" charset="0"/>
            </a:endParaRPr>
          </a:p>
          <a:p>
            <a:r>
              <a:rPr lang="fi-FI" sz="1800" u="sng" dirty="0">
                <a:effectLst/>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https://www.terveyskyla.fi/painonhallinta/itsehoito/uni</a:t>
            </a:r>
            <a:endParaRPr lang="fi-FI" sz="1800" dirty="0">
              <a:effectLst/>
              <a:latin typeface="Times New Roman" panose="02020603050405020304" pitchFamily="18" charset="0"/>
              <a:ea typeface="Times New Roman" panose="02020603050405020304" pitchFamily="18" charset="0"/>
            </a:endParaRPr>
          </a:p>
          <a:p>
            <a:r>
              <a:rPr lang="fi-FI" sz="1800" u="sng" dirty="0">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https://www.mielenterveystalo.fi/fi/omahoito/unettomuuden-omahoito-ohjelma</a:t>
            </a:r>
            <a:endParaRPr lang="fi-FI" sz="1800" dirty="0">
              <a:effectLst/>
              <a:latin typeface="Times New Roman" panose="02020603050405020304" pitchFamily="18" charset="0"/>
              <a:ea typeface="Times New Roman" panose="02020603050405020304" pitchFamily="18" charset="0"/>
            </a:endParaRPr>
          </a:p>
          <a:p>
            <a:r>
              <a:rPr lang="fi-FI" sz="1800" u="sng" dirty="0">
                <a:effectLst/>
                <a:latin typeface="Calibri" panose="020F0502020204030204" pitchFamily="34" charset="0"/>
                <a:ea typeface="Times New Roman" panose="02020603050405020304" pitchFamily="18" charset="0"/>
                <a:hlinkClick r:id="rId7">
                  <a:extLst>
                    <a:ext uri="{A12FA001-AC4F-418D-AE19-62706E023703}">
                      <ahyp:hlinkClr xmlns:ahyp="http://schemas.microsoft.com/office/drawing/2018/hyperlinkcolor" val="tx"/>
                    </a:ext>
                  </a:extLst>
                </a:hlinkClick>
              </a:rPr>
              <a:t>https://www.uniliitto.fi/</a:t>
            </a:r>
            <a:r>
              <a:rPr lang="fi-FI" sz="1800" dirty="0">
                <a:effectLst/>
                <a:latin typeface="Calibri" panose="020F0502020204030204" pitchFamily="34" charset="0"/>
                <a:ea typeface="Times New Roman" panose="02020603050405020304" pitchFamily="18" charset="0"/>
              </a:rPr>
              <a:t> </a:t>
            </a:r>
            <a:endParaRPr lang="fi-FI" sz="1800" dirty="0">
              <a:effectLst/>
              <a:latin typeface="Times New Roman" panose="02020603050405020304" pitchFamily="18" charset="0"/>
              <a:ea typeface="Times New Roman" panose="02020603050405020304" pitchFamily="18" charset="0"/>
            </a:endParaRPr>
          </a:p>
          <a:p>
            <a:pPr marL="342900" indent="-342900" algn="l">
              <a:buFont typeface="Arial" panose="020B0604020202020204" pitchFamily="34" charset="0"/>
              <a:buChar char="•"/>
            </a:pPr>
            <a:endParaRPr lang="fi-FI" dirty="0"/>
          </a:p>
        </p:txBody>
      </p:sp>
    </p:spTree>
    <p:extLst>
      <p:ext uri="{BB962C8B-B14F-4D97-AF65-F5344CB8AC3E}">
        <p14:creationId xmlns:p14="http://schemas.microsoft.com/office/powerpoint/2010/main" val="4183013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5DB8D8"/>
            </a:gs>
            <a:gs pos="99000">
              <a:srgbClr val="5DB8D8">
                <a:lumMod val="65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EA3E75-EC2A-4BA0-8F8E-AA7A5F975C70}"/>
              </a:ext>
            </a:extLst>
          </p:cNvPr>
          <p:cNvSpPr txBox="1">
            <a:spLocks/>
          </p:cNvSpPr>
          <p:nvPr/>
        </p:nvSpPr>
        <p:spPr>
          <a:xfrm>
            <a:off x="4038600" y="5021263"/>
            <a:ext cx="4114800" cy="17002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sz="1400" dirty="0">
                <a:solidFill>
                  <a:schemeClr val="accent1"/>
                </a:solidFill>
              </a:rPr>
              <a:t>Albertinkatu 18 A</a:t>
            </a:r>
            <a:endParaRPr lang="en-FI" sz="1400" dirty="0">
              <a:solidFill>
                <a:schemeClr val="accent1"/>
              </a:solidFill>
            </a:endParaRPr>
          </a:p>
          <a:p>
            <a:pPr marL="0" indent="0" algn="ctr">
              <a:buNone/>
            </a:pPr>
            <a:r>
              <a:rPr lang="fi-FI" sz="1400" dirty="0">
                <a:solidFill>
                  <a:schemeClr val="accent1"/>
                </a:solidFill>
              </a:rPr>
              <a:t>PL 365</a:t>
            </a:r>
            <a:endParaRPr lang="en-FI" sz="1400" dirty="0">
              <a:solidFill>
                <a:schemeClr val="accent1"/>
              </a:solidFill>
            </a:endParaRPr>
          </a:p>
          <a:p>
            <a:pPr marL="0" indent="0" algn="ctr">
              <a:buNone/>
            </a:pPr>
            <a:r>
              <a:rPr lang="en-FI" sz="1400" dirty="0">
                <a:solidFill>
                  <a:schemeClr val="accent1"/>
                </a:solidFill>
              </a:rPr>
              <a:t>90101 </a:t>
            </a:r>
            <a:r>
              <a:rPr lang="fi-FI" sz="1400" dirty="0">
                <a:solidFill>
                  <a:schemeClr val="accent1"/>
                </a:solidFill>
              </a:rPr>
              <a:t>Oulu</a:t>
            </a:r>
            <a:endParaRPr lang="en-FI" sz="1400" dirty="0">
              <a:solidFill>
                <a:schemeClr val="accent1"/>
              </a:solidFill>
            </a:endParaRPr>
          </a:p>
          <a:p>
            <a:pPr marL="0" indent="0" algn="ctr">
              <a:buNone/>
            </a:pPr>
            <a:endParaRPr lang="en-FI" sz="1400" dirty="0">
              <a:solidFill>
                <a:schemeClr val="accent1"/>
              </a:solidFill>
            </a:endParaRPr>
          </a:p>
          <a:p>
            <a:pPr marL="0" indent="0" algn="ctr">
              <a:buNone/>
            </a:pPr>
            <a:r>
              <a:rPr lang="en-GB" sz="1400" dirty="0">
                <a:solidFill>
                  <a:schemeClr val="accent1"/>
                </a:solidFill>
              </a:rPr>
              <a:t>http://www.odl.fi/nainen45</a:t>
            </a:r>
            <a:endParaRPr lang="en-FI" sz="1400" dirty="0">
              <a:solidFill>
                <a:schemeClr val="accent1"/>
              </a:solidFill>
            </a:endParaRPr>
          </a:p>
        </p:txBody>
      </p:sp>
    </p:spTree>
    <p:extLst>
      <p:ext uri="{BB962C8B-B14F-4D97-AF65-F5344CB8AC3E}">
        <p14:creationId xmlns:p14="http://schemas.microsoft.com/office/powerpoint/2010/main" val="2444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2077C-F5CC-F946-86B4-9E453F583C3F}"/>
              </a:ext>
            </a:extLst>
          </p:cNvPr>
          <p:cNvSpPr>
            <a:spLocks noGrp="1"/>
          </p:cNvSpPr>
          <p:nvPr>
            <p:ph type="ctrTitle"/>
          </p:nvPr>
        </p:nvSpPr>
        <p:spPr>
          <a:xfrm>
            <a:off x="1532313" y="1704603"/>
            <a:ext cx="9144000" cy="2387600"/>
          </a:xfrm>
        </p:spPr>
        <p:txBody>
          <a:bodyPr>
            <a:normAutofit fontScale="90000"/>
          </a:bodyPr>
          <a:lstStyle/>
          <a:p>
            <a:r>
              <a:rPr lang="fi-FI" dirty="0"/>
              <a:t>Unen ja palautumisen merkitys keski-ikäiselle naiselle</a:t>
            </a:r>
            <a:endParaRPr lang="en-FI" dirty="0"/>
          </a:p>
        </p:txBody>
      </p:sp>
      <p:sp>
        <p:nvSpPr>
          <p:cNvPr id="3" name="Subtitle 2">
            <a:extLst>
              <a:ext uri="{FF2B5EF4-FFF2-40B4-BE49-F238E27FC236}">
                <a16:creationId xmlns:a16="http://schemas.microsoft.com/office/drawing/2014/main" id="{214147DE-F53E-A746-9826-D48199D5C752}"/>
              </a:ext>
            </a:extLst>
          </p:cNvPr>
          <p:cNvSpPr>
            <a:spLocks noGrp="1"/>
          </p:cNvSpPr>
          <p:nvPr>
            <p:ph type="subTitle" idx="1"/>
          </p:nvPr>
        </p:nvSpPr>
        <p:spPr>
          <a:xfrm>
            <a:off x="1532313" y="3868407"/>
            <a:ext cx="9144000" cy="2989593"/>
          </a:xfrm>
        </p:spPr>
        <p:txBody>
          <a:bodyPr/>
          <a:lstStyle/>
          <a:p>
            <a:endParaRPr lang="en-US" dirty="0"/>
          </a:p>
          <a:p>
            <a:endParaRPr lang="en-US" dirty="0"/>
          </a:p>
          <a:p>
            <a:endParaRPr lang="en-US" dirty="0"/>
          </a:p>
          <a:p>
            <a:r>
              <a:rPr lang="en-US" sz="1800" dirty="0"/>
              <a:t>Sinikka Takalo</a:t>
            </a:r>
          </a:p>
          <a:p>
            <a:r>
              <a:rPr lang="en-US" sz="1800" dirty="0" err="1"/>
              <a:t>Liikunta</a:t>
            </a:r>
            <a:r>
              <a:rPr lang="en-US" sz="1800" dirty="0"/>
              <a:t>- ja </a:t>
            </a:r>
            <a:r>
              <a:rPr lang="en-US" sz="1800" dirty="0" err="1"/>
              <a:t>urheilulääketieteen</a:t>
            </a:r>
            <a:r>
              <a:rPr lang="en-US" sz="1800" dirty="0"/>
              <a:t> </a:t>
            </a:r>
            <a:r>
              <a:rPr lang="en-US" sz="1800" dirty="0" err="1"/>
              <a:t>opiskelija</a:t>
            </a:r>
            <a:r>
              <a:rPr lang="en-US" sz="1800" dirty="0"/>
              <a:t> (</a:t>
            </a:r>
            <a:r>
              <a:rPr lang="en-US" sz="1800" dirty="0" err="1"/>
              <a:t>TtK</a:t>
            </a:r>
            <a:r>
              <a:rPr lang="en-US" sz="1800" dirty="0"/>
              <a:t>), KV-</a:t>
            </a:r>
            <a:r>
              <a:rPr lang="en-US" sz="1800" dirty="0" err="1"/>
              <a:t>tradenomi</a:t>
            </a:r>
            <a:r>
              <a:rPr lang="en-US" sz="1800" dirty="0"/>
              <a:t> (AMK)</a:t>
            </a:r>
          </a:p>
          <a:p>
            <a:pPr>
              <a:lnSpc>
                <a:spcPct val="100000"/>
              </a:lnSpc>
            </a:pPr>
            <a:endParaRPr lang="en-FI" dirty="0"/>
          </a:p>
        </p:txBody>
      </p:sp>
    </p:spTree>
    <p:extLst>
      <p:ext uri="{BB962C8B-B14F-4D97-AF65-F5344CB8AC3E}">
        <p14:creationId xmlns:p14="http://schemas.microsoft.com/office/powerpoint/2010/main" val="2647083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800C49-2DA0-4868-83C3-A2FA2609E5F5}"/>
              </a:ext>
            </a:extLst>
          </p:cNvPr>
          <p:cNvSpPr>
            <a:spLocks noGrp="1"/>
          </p:cNvSpPr>
          <p:nvPr>
            <p:ph type="ctrTitle"/>
          </p:nvPr>
        </p:nvSpPr>
        <p:spPr>
          <a:xfrm>
            <a:off x="1524000" y="1109221"/>
            <a:ext cx="9144000" cy="948179"/>
          </a:xfrm>
        </p:spPr>
        <p:txBody>
          <a:bodyPr/>
          <a:lstStyle/>
          <a:p>
            <a:r>
              <a:rPr lang="fi-FI" dirty="0"/>
              <a:t>Miksi uni on tärkeää?</a:t>
            </a:r>
          </a:p>
        </p:txBody>
      </p:sp>
      <p:sp>
        <p:nvSpPr>
          <p:cNvPr id="5" name="Alaotsikko 4">
            <a:extLst>
              <a:ext uri="{FF2B5EF4-FFF2-40B4-BE49-F238E27FC236}">
                <a16:creationId xmlns:a16="http://schemas.microsoft.com/office/drawing/2014/main" id="{B2C757EC-2EC9-9BD5-B943-94FBBE8EF8EF}"/>
              </a:ext>
            </a:extLst>
          </p:cNvPr>
          <p:cNvSpPr>
            <a:spLocks noGrp="1"/>
          </p:cNvSpPr>
          <p:nvPr>
            <p:ph type="subTitle" idx="1"/>
          </p:nvPr>
        </p:nvSpPr>
        <p:spPr>
          <a:xfrm>
            <a:off x="1524000" y="2548379"/>
            <a:ext cx="9144000" cy="3200400"/>
          </a:xfrm>
        </p:spPr>
        <p:txBody>
          <a:bodyPr>
            <a:normAutofit lnSpcReduction="10000"/>
          </a:bodyPr>
          <a:lstStyle/>
          <a:p>
            <a:pPr marL="342900" indent="-342900" algn="l">
              <a:buFont typeface="Arial" panose="020B0604020202020204" pitchFamily="34" charset="0"/>
              <a:buChar char="•"/>
            </a:pPr>
            <a:r>
              <a:rPr lang="fi-FI" sz="2400" dirty="0">
                <a:effectLst/>
                <a:latin typeface="Calibri" panose="020F0502020204030204" pitchFamily="34" charset="0"/>
                <a:ea typeface="Calibri" panose="020F0502020204030204" pitchFamily="34" charset="0"/>
              </a:rPr>
              <a:t>Uni on ihmiselle biologisesti välttämätöntä</a:t>
            </a:r>
          </a:p>
          <a:p>
            <a:pPr marL="342900" indent="-342900" algn="l">
              <a:buFont typeface="Arial" panose="020B0604020202020204" pitchFamily="34" charset="0"/>
              <a:buChar char="•"/>
            </a:pPr>
            <a:r>
              <a:rPr lang="fi-FI" sz="2400" dirty="0">
                <a:effectLst/>
                <a:latin typeface="Calibri" panose="020F0502020204030204" pitchFamily="34" charset="0"/>
                <a:ea typeface="Calibri" panose="020F0502020204030204" pitchFamily="34" charset="0"/>
              </a:rPr>
              <a:t>Uni vaikuttaa kaikkeen, kuten kuormituksesta palautumiseen, hormoneihin, mielialaan, energiatasoihin, vastustuskykyyn ja kipuvasteeseen</a:t>
            </a:r>
          </a:p>
          <a:p>
            <a:pPr marL="342900" indent="-342900" algn="l">
              <a:buFont typeface="Arial" panose="020B0604020202020204" pitchFamily="34" charset="0"/>
              <a:buChar char="•"/>
            </a:pPr>
            <a:r>
              <a:rPr lang="fi-FI" dirty="0"/>
              <a:t>Uni korjaa ja rakentaa elimistöä sekä pitää aivot toimintakykyisenä</a:t>
            </a:r>
          </a:p>
          <a:p>
            <a:pPr marL="342900" indent="-342900" algn="l">
              <a:buFont typeface="Arial" panose="020B0604020202020204" pitchFamily="34" charset="0"/>
              <a:buChar char="•"/>
            </a:pPr>
            <a:r>
              <a:rPr lang="fi-FI" dirty="0"/>
              <a:t>Unen aikana tapahtuu hermoyhteyksien vahvistumista aivoissa (oppiminen)</a:t>
            </a:r>
          </a:p>
          <a:p>
            <a:pPr marL="342900" indent="-342900" algn="l">
              <a:buFont typeface="Arial" panose="020B0604020202020204" pitchFamily="34" charset="0"/>
              <a:buChar char="•"/>
            </a:pPr>
            <a:r>
              <a:rPr lang="fi-FI" dirty="0"/>
              <a:t>Uni puhdistaa aivoja poistamalla sieltä erilaisia kuona-aineita</a:t>
            </a:r>
          </a:p>
          <a:p>
            <a:pPr marL="342900" indent="-342900" algn="l">
              <a:buFont typeface="Arial" panose="020B0604020202020204" pitchFamily="34" charset="0"/>
              <a:buChar char="•"/>
            </a:pPr>
            <a:endParaRPr lang="fi-FI" dirty="0"/>
          </a:p>
        </p:txBody>
      </p:sp>
    </p:spTree>
    <p:extLst>
      <p:ext uri="{BB962C8B-B14F-4D97-AF65-F5344CB8AC3E}">
        <p14:creationId xmlns:p14="http://schemas.microsoft.com/office/powerpoint/2010/main" val="567783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2077C-F5CC-F946-86B4-9E453F583C3F}"/>
              </a:ext>
            </a:extLst>
          </p:cNvPr>
          <p:cNvSpPr>
            <a:spLocks noGrp="1"/>
          </p:cNvSpPr>
          <p:nvPr>
            <p:ph type="ctrTitle"/>
          </p:nvPr>
        </p:nvSpPr>
        <p:spPr>
          <a:xfrm>
            <a:off x="478526" y="3105339"/>
            <a:ext cx="6313526" cy="1245048"/>
          </a:xfrm>
        </p:spPr>
        <p:txBody>
          <a:bodyPr>
            <a:normAutofit/>
          </a:bodyPr>
          <a:lstStyle/>
          <a:p>
            <a:r>
              <a:rPr lang="fi-FI" sz="3600" dirty="0"/>
              <a:t>Myös liikkumisen suosituksissa </a:t>
            </a:r>
            <a:r>
              <a:rPr lang="en-US" sz="3600" dirty="0" err="1"/>
              <a:t>palauttava</a:t>
            </a:r>
            <a:r>
              <a:rPr lang="en-US" sz="3600" dirty="0"/>
              <a:t> </a:t>
            </a:r>
            <a:r>
              <a:rPr lang="en-US" sz="3600" dirty="0" err="1"/>
              <a:t>uni</a:t>
            </a:r>
            <a:r>
              <a:rPr lang="en-US" sz="3600" dirty="0"/>
              <a:t> </a:t>
            </a:r>
            <a:r>
              <a:rPr lang="en-US" sz="3600" dirty="0" err="1"/>
              <a:t>huomioitu</a:t>
            </a:r>
            <a:endParaRPr lang="en-FI" sz="3600" dirty="0"/>
          </a:p>
        </p:txBody>
      </p:sp>
      <p:sp>
        <p:nvSpPr>
          <p:cNvPr id="9" name="Content Placeholder 2">
            <a:extLst>
              <a:ext uri="{FF2B5EF4-FFF2-40B4-BE49-F238E27FC236}">
                <a16:creationId xmlns:a16="http://schemas.microsoft.com/office/drawing/2014/main" id="{1200D024-059C-4BD8-BD27-819D5F34F955}"/>
              </a:ext>
            </a:extLst>
          </p:cNvPr>
          <p:cNvSpPr txBox="1">
            <a:spLocks/>
          </p:cNvSpPr>
          <p:nvPr/>
        </p:nvSpPr>
        <p:spPr>
          <a:xfrm>
            <a:off x="3963786" y="3664366"/>
            <a:ext cx="4114800" cy="286078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en-FI" sz="2000" dirty="0"/>
          </a:p>
        </p:txBody>
      </p:sp>
      <p:pic>
        <p:nvPicPr>
          <p:cNvPr id="1026" name="Picture 2">
            <a:extLst>
              <a:ext uri="{FF2B5EF4-FFF2-40B4-BE49-F238E27FC236}">
                <a16:creationId xmlns:a16="http://schemas.microsoft.com/office/drawing/2014/main" id="{68E59B69-FAFA-04B8-14C5-3672907F77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0138" y="1068309"/>
            <a:ext cx="4171058" cy="4987261"/>
          </a:xfrm>
          <a:prstGeom prst="rect">
            <a:avLst/>
          </a:prstGeom>
          <a:noFill/>
          <a:extLst>
            <a:ext uri="{909E8E84-426E-40DD-AFC4-6F175D3DCCD1}">
              <a14:hiddenFill xmlns:a14="http://schemas.microsoft.com/office/drawing/2010/main">
                <a:solidFill>
                  <a:srgbClr val="FFFFFF"/>
                </a:solidFill>
              </a14:hiddenFill>
            </a:ext>
          </a:extLst>
        </p:spPr>
      </p:pic>
      <p:sp>
        <p:nvSpPr>
          <p:cNvPr id="4" name="Ellipsi 3">
            <a:extLst>
              <a:ext uri="{FF2B5EF4-FFF2-40B4-BE49-F238E27FC236}">
                <a16:creationId xmlns:a16="http://schemas.microsoft.com/office/drawing/2014/main" id="{22D9B5CF-4A08-495B-98B6-8B52D2F12379}"/>
              </a:ext>
            </a:extLst>
          </p:cNvPr>
          <p:cNvSpPr/>
          <p:nvPr/>
        </p:nvSpPr>
        <p:spPr>
          <a:xfrm rot="21428714">
            <a:off x="6600224" y="4857391"/>
            <a:ext cx="3906599" cy="632169"/>
          </a:xfrm>
          <a:prstGeom prst="ellipse">
            <a:avLst/>
          </a:prstGeom>
          <a:solidFill>
            <a:srgbClr val="B6DAEB">
              <a:alpha val="27843"/>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025924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800C49-2DA0-4868-83C3-A2FA2609E5F5}"/>
              </a:ext>
            </a:extLst>
          </p:cNvPr>
          <p:cNvSpPr>
            <a:spLocks noGrp="1"/>
          </p:cNvSpPr>
          <p:nvPr>
            <p:ph type="ctrTitle"/>
          </p:nvPr>
        </p:nvSpPr>
        <p:spPr>
          <a:xfrm>
            <a:off x="1523999" y="688930"/>
            <a:ext cx="9144000" cy="948179"/>
          </a:xfrm>
        </p:spPr>
        <p:txBody>
          <a:bodyPr>
            <a:normAutofit/>
          </a:bodyPr>
          <a:lstStyle/>
          <a:p>
            <a:r>
              <a:rPr lang="fi-FI" dirty="0"/>
              <a:t>Uni koostuu eri vaiheista</a:t>
            </a:r>
          </a:p>
        </p:txBody>
      </p:sp>
      <p:graphicFrame>
        <p:nvGraphicFramePr>
          <p:cNvPr id="3" name="Kaaviokuva 2">
            <a:extLst>
              <a:ext uri="{FF2B5EF4-FFF2-40B4-BE49-F238E27FC236}">
                <a16:creationId xmlns:a16="http://schemas.microsoft.com/office/drawing/2014/main" id="{A7390F34-1FDC-4E3F-EA47-00A8AC683D15}"/>
              </a:ext>
            </a:extLst>
          </p:cNvPr>
          <p:cNvGraphicFramePr/>
          <p:nvPr>
            <p:extLst>
              <p:ext uri="{D42A27DB-BD31-4B8C-83A1-F6EECF244321}">
                <p14:modId xmlns:p14="http://schemas.microsoft.com/office/powerpoint/2010/main" val="1434224073"/>
              </p:ext>
            </p:extLst>
          </p:nvPr>
        </p:nvGraphicFramePr>
        <p:xfrm>
          <a:off x="1449886" y="1637109"/>
          <a:ext cx="9292225" cy="4832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kstiruutu 8">
            <a:extLst>
              <a:ext uri="{FF2B5EF4-FFF2-40B4-BE49-F238E27FC236}">
                <a16:creationId xmlns:a16="http://schemas.microsoft.com/office/drawing/2014/main" id="{117A9E7F-A3DC-D2C1-4B86-C8CC27DE9BC0}"/>
              </a:ext>
            </a:extLst>
          </p:cNvPr>
          <p:cNvSpPr txBox="1"/>
          <p:nvPr/>
        </p:nvSpPr>
        <p:spPr>
          <a:xfrm>
            <a:off x="6851736" y="5338073"/>
            <a:ext cx="2480155"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i-FI" sz="1600" dirty="0">
                <a:solidFill>
                  <a:srgbClr val="F1A854"/>
                </a:solidFill>
                <a:effectLst/>
                <a:latin typeface="Calibri" panose="020F0502020204030204" pitchFamily="34" charset="0"/>
                <a:ea typeface="Times New Roman" panose="02020603050405020304" pitchFamily="18" charset="0"/>
              </a:rPr>
              <a:t>Lyhyet 10 min yölliset heräilyt ja havahtumiset ovat normaali osa unta! </a:t>
            </a:r>
            <a:endParaRPr lang="fi-FI" sz="1600" dirty="0">
              <a:solidFill>
                <a:srgbClr val="F1A854"/>
              </a:solidFill>
            </a:endParaRPr>
          </a:p>
        </p:txBody>
      </p:sp>
    </p:spTree>
    <p:extLst>
      <p:ext uri="{BB962C8B-B14F-4D97-AF65-F5344CB8AC3E}">
        <p14:creationId xmlns:p14="http://schemas.microsoft.com/office/powerpoint/2010/main" val="3915376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800C49-2DA0-4868-83C3-A2FA2609E5F5}"/>
              </a:ext>
            </a:extLst>
          </p:cNvPr>
          <p:cNvSpPr>
            <a:spLocks noGrp="1"/>
          </p:cNvSpPr>
          <p:nvPr>
            <p:ph type="ctrTitle"/>
          </p:nvPr>
        </p:nvSpPr>
        <p:spPr>
          <a:xfrm>
            <a:off x="1523997" y="1076714"/>
            <a:ext cx="9144000" cy="948179"/>
          </a:xfrm>
        </p:spPr>
        <p:txBody>
          <a:bodyPr/>
          <a:lstStyle/>
          <a:p>
            <a:r>
              <a:rPr lang="fi-FI" dirty="0"/>
              <a:t>Kuinka paljon unta?</a:t>
            </a:r>
          </a:p>
        </p:txBody>
      </p:sp>
      <p:sp>
        <p:nvSpPr>
          <p:cNvPr id="5" name="Alaotsikko 4">
            <a:extLst>
              <a:ext uri="{FF2B5EF4-FFF2-40B4-BE49-F238E27FC236}">
                <a16:creationId xmlns:a16="http://schemas.microsoft.com/office/drawing/2014/main" id="{B2C757EC-2EC9-9BD5-B943-94FBBE8EF8EF}"/>
              </a:ext>
            </a:extLst>
          </p:cNvPr>
          <p:cNvSpPr>
            <a:spLocks noGrp="1"/>
          </p:cNvSpPr>
          <p:nvPr>
            <p:ph type="subTitle" idx="1"/>
          </p:nvPr>
        </p:nvSpPr>
        <p:spPr>
          <a:xfrm>
            <a:off x="1523997" y="2276508"/>
            <a:ext cx="9144000" cy="1828800"/>
          </a:xfrm>
        </p:spPr>
        <p:txBody>
          <a:bodyPr>
            <a:normAutofit/>
          </a:bodyPr>
          <a:lstStyle/>
          <a:p>
            <a:pPr marL="342900" indent="-342900" algn="l">
              <a:buFont typeface="Arial" panose="020B0604020202020204" pitchFamily="34" charset="0"/>
              <a:buChar char="•"/>
            </a:pPr>
            <a:r>
              <a:rPr lang="fi-FI" dirty="0"/>
              <a:t>Ihminen tarvitsee keskimäärin 7-9 tuntia unta yön aikana</a:t>
            </a:r>
          </a:p>
          <a:p>
            <a:pPr marL="342900" indent="-342900" algn="l">
              <a:buFont typeface="Arial" panose="020B0604020202020204" pitchFamily="34" charset="0"/>
              <a:buChar char="•"/>
            </a:pPr>
            <a:r>
              <a:rPr lang="fi-FI" dirty="0"/>
              <a:t>Tarve on kuitenkin yksilöllistä (voi vaihdella jopa 5-10 tunnin välillä)</a:t>
            </a:r>
          </a:p>
          <a:p>
            <a:pPr marL="800100" lvl="1" indent="-342900" algn="l">
              <a:buFont typeface="Arial" panose="020B0604020202020204" pitchFamily="34" charset="0"/>
              <a:buChar char="•"/>
            </a:pPr>
            <a:r>
              <a:rPr lang="fi-FI" dirty="0">
                <a:solidFill>
                  <a:srgbClr val="5DB8D8"/>
                </a:solidFill>
              </a:rPr>
              <a:t>tarve lisääntyy, jos arki on kuormittavaa niin henkisesti kuin fyysisesti</a:t>
            </a:r>
          </a:p>
          <a:p>
            <a:pPr marL="800100" lvl="1" indent="-342900" algn="l">
              <a:buFont typeface="Arial" panose="020B0604020202020204" pitchFamily="34" charset="0"/>
              <a:buChar char="•"/>
            </a:pPr>
            <a:r>
              <a:rPr lang="fi-FI" dirty="0">
                <a:solidFill>
                  <a:srgbClr val="5DB8D8"/>
                </a:solidFill>
              </a:rPr>
              <a:t>tarve voi vähentyä ikääntymisen myötä</a:t>
            </a:r>
          </a:p>
          <a:p>
            <a:pPr marL="800100" lvl="1" indent="-342900" algn="l">
              <a:buFont typeface="Arial" panose="020B0604020202020204" pitchFamily="34" charset="0"/>
              <a:buChar char="•"/>
            </a:pPr>
            <a:endParaRPr lang="fi-FI" dirty="0"/>
          </a:p>
          <a:p>
            <a:pPr marL="800100" lvl="1" indent="-342900" algn="l">
              <a:buFont typeface="Arial" panose="020B0604020202020204" pitchFamily="34" charset="0"/>
              <a:buChar char="•"/>
            </a:pPr>
            <a:endParaRPr lang="fi-FI" dirty="0"/>
          </a:p>
        </p:txBody>
      </p:sp>
      <p:sp>
        <p:nvSpPr>
          <p:cNvPr id="7" name="Suorakulmio: Taitettu kulma 6">
            <a:extLst>
              <a:ext uri="{FF2B5EF4-FFF2-40B4-BE49-F238E27FC236}">
                <a16:creationId xmlns:a16="http://schemas.microsoft.com/office/drawing/2014/main" id="{143842FB-8CA3-77A5-B582-A6D77E5AC7A1}"/>
              </a:ext>
            </a:extLst>
          </p:cNvPr>
          <p:cNvSpPr/>
          <p:nvPr/>
        </p:nvSpPr>
        <p:spPr>
          <a:xfrm>
            <a:off x="3112715" y="4237371"/>
            <a:ext cx="5966565" cy="1543915"/>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i-FI"/>
          </a:p>
        </p:txBody>
      </p:sp>
      <p:sp>
        <p:nvSpPr>
          <p:cNvPr id="8" name="Tekstiruutu 7">
            <a:extLst>
              <a:ext uri="{FF2B5EF4-FFF2-40B4-BE49-F238E27FC236}">
                <a16:creationId xmlns:a16="http://schemas.microsoft.com/office/drawing/2014/main" id="{0623A367-8C00-3450-7510-A91E9A0FD2A9}"/>
              </a:ext>
            </a:extLst>
          </p:cNvPr>
          <p:cNvSpPr txBox="1"/>
          <p:nvPr/>
        </p:nvSpPr>
        <p:spPr>
          <a:xfrm>
            <a:off x="3271379" y="4501498"/>
            <a:ext cx="5649239" cy="1015663"/>
          </a:xfrm>
          <a:prstGeom prst="rect">
            <a:avLst/>
          </a:prstGeom>
          <a:noFill/>
        </p:spPr>
        <p:txBody>
          <a:bodyPr wrap="square" rtlCol="0">
            <a:spAutoFit/>
          </a:bodyPr>
          <a:lstStyle/>
          <a:p>
            <a:pPr algn="ctr"/>
            <a:r>
              <a:rPr lang="fi-FI" sz="2000" b="1" dirty="0">
                <a:solidFill>
                  <a:schemeClr val="accent1"/>
                </a:solidFill>
              </a:rPr>
              <a:t>Saat tarpeeksi unta, jos heräät aamuisin suhteellisen virkeänä ja et ole erityisen väsynyt päivän aikana.</a:t>
            </a:r>
          </a:p>
        </p:txBody>
      </p:sp>
    </p:spTree>
    <p:extLst>
      <p:ext uri="{BB962C8B-B14F-4D97-AF65-F5344CB8AC3E}">
        <p14:creationId xmlns:p14="http://schemas.microsoft.com/office/powerpoint/2010/main" val="2134038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D745A2-927F-4080-8C91-0CAD625433CE}"/>
              </a:ext>
            </a:extLst>
          </p:cNvPr>
          <p:cNvSpPr>
            <a:spLocks noGrp="1"/>
          </p:cNvSpPr>
          <p:nvPr>
            <p:ph type="ctrTitle"/>
          </p:nvPr>
        </p:nvSpPr>
        <p:spPr>
          <a:xfrm>
            <a:off x="1835503" y="1102396"/>
            <a:ext cx="8520994" cy="1177447"/>
          </a:xfrm>
        </p:spPr>
        <p:txBody>
          <a:bodyPr>
            <a:noAutofit/>
          </a:bodyPr>
          <a:lstStyle/>
          <a:p>
            <a:r>
              <a:rPr lang="fi-FI" dirty="0"/>
              <a:t>Vaihdevuodet</a:t>
            </a:r>
          </a:p>
        </p:txBody>
      </p:sp>
      <p:sp>
        <p:nvSpPr>
          <p:cNvPr id="3" name="Alaotsikko 2">
            <a:extLst>
              <a:ext uri="{FF2B5EF4-FFF2-40B4-BE49-F238E27FC236}">
                <a16:creationId xmlns:a16="http://schemas.microsoft.com/office/drawing/2014/main" id="{E228DA05-2E4D-4E70-BE52-AEFBC66D2741}"/>
              </a:ext>
            </a:extLst>
          </p:cNvPr>
          <p:cNvSpPr>
            <a:spLocks noGrp="1"/>
          </p:cNvSpPr>
          <p:nvPr>
            <p:ph type="subTitle" idx="1"/>
          </p:nvPr>
        </p:nvSpPr>
        <p:spPr>
          <a:xfrm>
            <a:off x="1524000" y="3194136"/>
            <a:ext cx="9144000" cy="3053641"/>
          </a:xfrm>
        </p:spPr>
        <p:txBody>
          <a:bodyPr>
            <a:normAutofit/>
          </a:bodyPr>
          <a:lstStyle/>
          <a:p>
            <a:pPr marL="342900" indent="-342900" algn="l">
              <a:buFont typeface="Arial" panose="020B0604020202020204" pitchFamily="34" charset="0"/>
              <a:buChar char="•"/>
            </a:pPr>
            <a:r>
              <a:rPr lang="fi-FI" dirty="0"/>
              <a:t>Vaihdevuodet on ajanjakso, jolloin munasarjojen toiminta heikkenee ja lopulta sammuu (keskimäärin 45-55 ikävuosien välillä)</a:t>
            </a:r>
          </a:p>
          <a:p>
            <a:pPr marL="342900" indent="-342900" algn="l">
              <a:buFont typeface="Arial" panose="020B0604020202020204" pitchFamily="34" charset="0"/>
              <a:buChar char="•"/>
            </a:pPr>
            <a:r>
              <a:rPr lang="fi-FI" dirty="0"/>
              <a:t>Munasarjojen estrogeenituotannon vähenemiseen liittyvät vaihdevuosien oireet:</a:t>
            </a:r>
          </a:p>
          <a:p>
            <a:pPr marL="800100" lvl="1" indent="-342900" algn="l">
              <a:buFont typeface="Arial" panose="020B0604020202020204" pitchFamily="34" charset="0"/>
              <a:buChar char="•"/>
            </a:pPr>
            <a:r>
              <a:rPr lang="fi-FI" dirty="0">
                <a:solidFill>
                  <a:schemeClr val="bg2"/>
                </a:solidFill>
              </a:rPr>
              <a:t>kuumat aallot, unihäiriöt, mielialan vaihtelut ja masentuneisuus, nivelten jäykkyys ja kipu, luun haurastuminen, emättimen kuivuus, sydän- ja verisuonitaudit</a:t>
            </a:r>
          </a:p>
        </p:txBody>
      </p:sp>
      <p:sp>
        <p:nvSpPr>
          <p:cNvPr id="4" name="Subtitle 2">
            <a:extLst>
              <a:ext uri="{FF2B5EF4-FFF2-40B4-BE49-F238E27FC236}">
                <a16:creationId xmlns:a16="http://schemas.microsoft.com/office/drawing/2014/main" id="{2A9C39D9-551F-C369-47E8-6045B399C2BC}"/>
              </a:ext>
            </a:extLst>
          </p:cNvPr>
          <p:cNvSpPr txBox="1">
            <a:spLocks/>
          </p:cNvSpPr>
          <p:nvPr/>
        </p:nvSpPr>
        <p:spPr>
          <a:xfrm>
            <a:off x="1524000" y="2242944"/>
            <a:ext cx="9144000" cy="58183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dirty="0">
                <a:solidFill>
                  <a:srgbClr val="5DB8D8"/>
                </a:solidFill>
              </a:rPr>
              <a:t>ja niiden vaikutus uneen ja palautumiseen</a:t>
            </a:r>
          </a:p>
        </p:txBody>
      </p:sp>
    </p:spTree>
    <p:extLst>
      <p:ext uri="{BB962C8B-B14F-4D97-AF65-F5344CB8AC3E}">
        <p14:creationId xmlns:p14="http://schemas.microsoft.com/office/powerpoint/2010/main" val="3966722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D745A2-927F-4080-8C91-0CAD625433CE}"/>
              </a:ext>
            </a:extLst>
          </p:cNvPr>
          <p:cNvSpPr>
            <a:spLocks noGrp="1"/>
          </p:cNvSpPr>
          <p:nvPr>
            <p:ph type="ctrTitle"/>
          </p:nvPr>
        </p:nvSpPr>
        <p:spPr>
          <a:xfrm>
            <a:off x="1835503" y="1102396"/>
            <a:ext cx="8520994" cy="1177447"/>
          </a:xfrm>
        </p:spPr>
        <p:txBody>
          <a:bodyPr>
            <a:noAutofit/>
          </a:bodyPr>
          <a:lstStyle/>
          <a:p>
            <a:r>
              <a:rPr lang="fi-FI" dirty="0"/>
              <a:t>Vaihdevuodet</a:t>
            </a:r>
          </a:p>
        </p:txBody>
      </p:sp>
      <p:sp>
        <p:nvSpPr>
          <p:cNvPr id="3" name="Alaotsikko 2">
            <a:extLst>
              <a:ext uri="{FF2B5EF4-FFF2-40B4-BE49-F238E27FC236}">
                <a16:creationId xmlns:a16="http://schemas.microsoft.com/office/drawing/2014/main" id="{E228DA05-2E4D-4E70-BE52-AEFBC66D2741}"/>
              </a:ext>
            </a:extLst>
          </p:cNvPr>
          <p:cNvSpPr>
            <a:spLocks noGrp="1"/>
          </p:cNvSpPr>
          <p:nvPr>
            <p:ph type="subTitle" idx="1"/>
          </p:nvPr>
        </p:nvSpPr>
        <p:spPr>
          <a:xfrm>
            <a:off x="1524000" y="3194136"/>
            <a:ext cx="9144000" cy="3053641"/>
          </a:xfrm>
        </p:spPr>
        <p:txBody>
          <a:bodyPr>
            <a:normAutofit/>
          </a:bodyPr>
          <a:lstStyle/>
          <a:p>
            <a:pPr marL="342900" indent="-342900" algn="l">
              <a:buFont typeface="Arial" panose="020B0604020202020204" pitchFamily="34" charset="0"/>
              <a:buChar char="•"/>
            </a:pPr>
            <a:r>
              <a:rPr lang="fi-FI" dirty="0">
                <a:solidFill>
                  <a:schemeClr val="bg2"/>
                </a:solidFill>
              </a:rPr>
              <a:t>Vaihdevuosioireet ja niiden laajuus ovat yksilöllisiä</a:t>
            </a:r>
          </a:p>
          <a:p>
            <a:pPr marL="342900" indent="-342900" algn="l">
              <a:buFont typeface="Arial" panose="020B0604020202020204" pitchFamily="34" charset="0"/>
              <a:buChar char="•"/>
            </a:pPr>
            <a:r>
              <a:rPr lang="fi-FI" dirty="0">
                <a:solidFill>
                  <a:schemeClr val="bg2"/>
                </a:solidFill>
              </a:rPr>
              <a:t>Oireet haittaavat vähemmän, jos henkinen ja fyysinen terveys kunnossa.</a:t>
            </a:r>
          </a:p>
          <a:p>
            <a:pPr marL="342900" indent="-342900" algn="l">
              <a:buFont typeface="Arial" panose="020B0604020202020204" pitchFamily="34" charset="0"/>
              <a:buChar char="•"/>
            </a:pPr>
            <a:r>
              <a:rPr lang="fi-FI" dirty="0"/>
              <a:t>Vaihdevuosien aiheuttamat n</a:t>
            </a:r>
            <a:r>
              <a:rPr lang="fi-FI" dirty="0">
                <a:solidFill>
                  <a:schemeClr val="bg2"/>
                </a:solidFill>
              </a:rPr>
              <a:t>eurologiset oireet, kuten unihäiriöt, mielialan vaihtelut ja ”aivosumu” voivat vaikuttaa merkittävästi myös unen määrään ja laatuun ja sitä kautta elämänlaatuun, tuottavuuteen ja fyysiseen terveyteen.</a:t>
            </a:r>
            <a:endParaRPr lang="fi-FI" dirty="0"/>
          </a:p>
        </p:txBody>
      </p:sp>
      <p:sp>
        <p:nvSpPr>
          <p:cNvPr id="4" name="Subtitle 2">
            <a:extLst>
              <a:ext uri="{FF2B5EF4-FFF2-40B4-BE49-F238E27FC236}">
                <a16:creationId xmlns:a16="http://schemas.microsoft.com/office/drawing/2014/main" id="{2A9C39D9-551F-C369-47E8-6045B399C2BC}"/>
              </a:ext>
            </a:extLst>
          </p:cNvPr>
          <p:cNvSpPr txBox="1">
            <a:spLocks/>
          </p:cNvSpPr>
          <p:nvPr/>
        </p:nvSpPr>
        <p:spPr>
          <a:xfrm>
            <a:off x="1524000" y="2242944"/>
            <a:ext cx="9144000" cy="58183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dirty="0">
                <a:solidFill>
                  <a:srgbClr val="5DB8D8"/>
                </a:solidFill>
              </a:rPr>
              <a:t>ja niiden vaikutus uneen ja palautumiseen</a:t>
            </a:r>
          </a:p>
        </p:txBody>
      </p:sp>
    </p:spTree>
    <p:extLst>
      <p:ext uri="{BB962C8B-B14F-4D97-AF65-F5344CB8AC3E}">
        <p14:creationId xmlns:p14="http://schemas.microsoft.com/office/powerpoint/2010/main" val="3274805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5FD472-6A38-4723-B2CB-279C68E7E71B}"/>
              </a:ext>
            </a:extLst>
          </p:cNvPr>
          <p:cNvSpPr>
            <a:spLocks noGrp="1"/>
          </p:cNvSpPr>
          <p:nvPr>
            <p:ph type="ctrTitle"/>
          </p:nvPr>
        </p:nvSpPr>
        <p:spPr>
          <a:xfrm>
            <a:off x="1524000" y="383777"/>
            <a:ext cx="9144000" cy="1643806"/>
          </a:xfrm>
        </p:spPr>
        <p:txBody>
          <a:bodyPr/>
          <a:lstStyle/>
          <a:p>
            <a:r>
              <a:rPr lang="fi-FI" dirty="0">
                <a:ea typeface="+mn-lt"/>
                <a:cs typeface="+mn-lt"/>
              </a:rPr>
              <a:t>Unettomuus ja unihäiriöt</a:t>
            </a:r>
            <a:endParaRPr lang="fi-FI" b="0" dirty="0">
              <a:ea typeface="+mn-lt"/>
              <a:cs typeface="+mn-lt"/>
            </a:endParaRPr>
          </a:p>
        </p:txBody>
      </p:sp>
      <p:sp>
        <p:nvSpPr>
          <p:cNvPr id="4" name="Tekstiruutu 3">
            <a:extLst>
              <a:ext uri="{FF2B5EF4-FFF2-40B4-BE49-F238E27FC236}">
                <a16:creationId xmlns:a16="http://schemas.microsoft.com/office/drawing/2014/main" id="{6A0828E8-BDCD-4C4F-936A-5B58071D2475}"/>
              </a:ext>
            </a:extLst>
          </p:cNvPr>
          <p:cNvSpPr txBox="1"/>
          <p:nvPr/>
        </p:nvSpPr>
        <p:spPr>
          <a:xfrm>
            <a:off x="983174" y="2198928"/>
            <a:ext cx="10225651" cy="4524315"/>
          </a:xfrm>
          <a:prstGeom prst="rect">
            <a:avLst/>
          </a:prstGeom>
          <a:noFill/>
        </p:spPr>
        <p:txBody>
          <a:bodyPr wrap="square" rtlCol="0">
            <a:spAutoFit/>
          </a:bodyPr>
          <a:lstStyle/>
          <a:p>
            <a:pPr marL="285750" indent="-285750">
              <a:buFont typeface="Arial" panose="020B0604020202020204" pitchFamily="34" charset="0"/>
              <a:buChar char="•"/>
            </a:pPr>
            <a:r>
              <a:rPr lang="fi-FI" sz="2400" dirty="0">
                <a:solidFill>
                  <a:schemeClr val="bg2"/>
                </a:solidFill>
              </a:rPr>
              <a:t>Yleinen ongelma ja voi ilmetä vaikeutena nukahtaa, vaikeutena pysyä unessa tai lukuisina yöllisinä heräämisinä tai liian varhaisena heräämisenä.</a:t>
            </a:r>
          </a:p>
          <a:p>
            <a:pPr marL="285750" indent="-285750">
              <a:buFont typeface="Arial" panose="020B0604020202020204" pitchFamily="34" charset="0"/>
              <a:buChar char="•"/>
            </a:pPr>
            <a:r>
              <a:rPr lang="fi-FI" sz="2400" dirty="0">
                <a:solidFill>
                  <a:schemeClr val="bg2"/>
                </a:solidFill>
              </a:rPr>
              <a:t>Syitä mm: </a:t>
            </a:r>
          </a:p>
          <a:p>
            <a:pPr marL="742950" lvl="1" indent="-285750">
              <a:buFont typeface="Arial" panose="020B0604020202020204" pitchFamily="34" charset="0"/>
              <a:buChar char="•"/>
            </a:pPr>
            <a:r>
              <a:rPr lang="fi-FI" sz="2400" dirty="0">
                <a:solidFill>
                  <a:schemeClr val="bg2"/>
                </a:solidFill>
              </a:rPr>
              <a:t>elämänmuutokset, stressi ja ahdistuneisuus </a:t>
            </a:r>
          </a:p>
          <a:p>
            <a:pPr marL="742950" lvl="1" indent="-285750">
              <a:buFont typeface="Arial" panose="020B0604020202020204" pitchFamily="34" charset="0"/>
              <a:buChar char="•"/>
            </a:pPr>
            <a:r>
              <a:rPr lang="fi-FI" sz="2400" dirty="0">
                <a:solidFill>
                  <a:schemeClr val="bg2"/>
                </a:solidFill>
              </a:rPr>
              <a:t>kipu ja säryt</a:t>
            </a:r>
          </a:p>
          <a:p>
            <a:pPr marL="742950" lvl="1" indent="-285750">
              <a:buFont typeface="Arial" panose="020B0604020202020204" pitchFamily="34" charset="0"/>
              <a:buChar char="•"/>
            </a:pPr>
            <a:r>
              <a:rPr lang="fi-FI" sz="2400" dirty="0">
                <a:solidFill>
                  <a:schemeClr val="bg2"/>
                </a:solidFill>
              </a:rPr>
              <a:t>uniympäristö</a:t>
            </a:r>
          </a:p>
          <a:p>
            <a:pPr marL="742950" lvl="1" indent="-285750">
              <a:buFont typeface="Arial" panose="020B0604020202020204" pitchFamily="34" charset="0"/>
              <a:buChar char="•"/>
            </a:pPr>
            <a:r>
              <a:rPr lang="fi-FI" sz="2400" dirty="0">
                <a:solidFill>
                  <a:schemeClr val="bg2"/>
                </a:solidFill>
              </a:rPr>
              <a:t>uni- ja arkirytmi epäsäännöllistä</a:t>
            </a:r>
          </a:p>
          <a:p>
            <a:pPr marL="742950" lvl="1" indent="-285750">
              <a:buFont typeface="Arial" panose="020B0604020202020204" pitchFamily="34" charset="0"/>
              <a:buChar char="•"/>
            </a:pPr>
            <a:r>
              <a:rPr lang="fi-FI" sz="2400" dirty="0">
                <a:solidFill>
                  <a:schemeClr val="bg2"/>
                </a:solidFill>
              </a:rPr>
              <a:t>jotkin lääkkeet</a:t>
            </a:r>
          </a:p>
          <a:p>
            <a:pPr marL="742950" lvl="1" indent="-285750">
              <a:buFont typeface="Arial" panose="020B0604020202020204" pitchFamily="34" charset="0"/>
              <a:buChar char="•"/>
            </a:pPr>
            <a:r>
              <a:rPr lang="fi-FI" sz="2400" dirty="0">
                <a:solidFill>
                  <a:schemeClr val="bg2"/>
                </a:solidFill>
              </a:rPr>
              <a:t>alkoholi ja kofeiini</a:t>
            </a:r>
          </a:p>
          <a:p>
            <a:pPr marL="742950" lvl="1" indent="-285750">
              <a:buFont typeface="Arial" panose="020B0604020202020204" pitchFamily="34" charset="0"/>
              <a:buChar char="•"/>
            </a:pPr>
            <a:r>
              <a:rPr lang="fi-FI" sz="2400" dirty="0">
                <a:solidFill>
                  <a:schemeClr val="bg2"/>
                </a:solidFill>
              </a:rPr>
              <a:t>uniapnea</a:t>
            </a:r>
          </a:p>
          <a:p>
            <a:pPr marL="742950" lvl="1" indent="-285750">
              <a:buFont typeface="Arial" panose="020B0604020202020204" pitchFamily="34" charset="0"/>
              <a:buChar char="•"/>
            </a:pPr>
            <a:r>
              <a:rPr lang="fi-FI" sz="2400" dirty="0">
                <a:solidFill>
                  <a:schemeClr val="bg2"/>
                </a:solidFill>
              </a:rPr>
              <a:t>vaihdevuosioireet</a:t>
            </a:r>
          </a:p>
          <a:p>
            <a:pPr marL="742950" lvl="1" indent="-285750">
              <a:buFont typeface="Arial" panose="020B0604020202020204" pitchFamily="34" charset="0"/>
              <a:buChar char="•"/>
            </a:pPr>
            <a:endParaRPr lang="fi-FI" sz="2400" dirty="0">
              <a:solidFill>
                <a:schemeClr val="bg2"/>
              </a:solidFill>
            </a:endParaRPr>
          </a:p>
        </p:txBody>
      </p:sp>
    </p:spTree>
    <p:extLst>
      <p:ext uri="{BB962C8B-B14F-4D97-AF65-F5344CB8AC3E}">
        <p14:creationId xmlns:p14="http://schemas.microsoft.com/office/powerpoint/2010/main" val="2035982029"/>
      </p:ext>
    </p:extLst>
  </p:cSld>
  <p:clrMapOvr>
    <a:masterClrMapping/>
  </p:clrMapOvr>
</p:sld>
</file>

<file path=ppt/theme/theme1.xml><?xml version="1.0" encoding="utf-8"?>
<a:theme xmlns:a="http://schemas.openxmlformats.org/drawingml/2006/main" name="ODL_PowerPoint">
  <a:themeElements>
    <a:clrScheme name="nainen45 1">
      <a:dk1>
        <a:srgbClr val="7E71E6"/>
      </a:dk1>
      <a:lt1>
        <a:srgbClr val="FFB367"/>
      </a:lt1>
      <a:dk2>
        <a:srgbClr val="5DB8D8"/>
      </a:dk2>
      <a:lt2>
        <a:srgbClr val="2C2C2C"/>
      </a:lt2>
      <a:accent1>
        <a:srgbClr val="FFFFFF"/>
      </a:accent1>
      <a:accent2>
        <a:srgbClr val="00AECD"/>
      </a:accent2>
      <a:accent3>
        <a:srgbClr val="00AECD"/>
      </a:accent3>
      <a:accent4>
        <a:srgbClr val="00AECD"/>
      </a:accent4>
      <a:accent5>
        <a:srgbClr val="00AECD"/>
      </a:accent5>
      <a:accent6>
        <a:srgbClr val="00AECD"/>
      </a:accent6>
      <a:hlink>
        <a:srgbClr val="00AECD"/>
      </a:hlink>
      <a:folHlink>
        <a:srgbClr val="00AEC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L_PP_esitys_2014" id="{1138C064-8B98-4430-9B7A-F42CB701EA74}" vid="{382CD521-4E0A-4897-B755-DCB936D36FC6}"/>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3029</TotalTime>
  <Words>1171</Words>
  <Application>Microsoft Office PowerPoint</Application>
  <PresentationFormat>Laajakuva</PresentationFormat>
  <Paragraphs>157</Paragraphs>
  <Slides>14</Slides>
  <Notes>14</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14</vt:i4>
      </vt:variant>
    </vt:vector>
  </HeadingPairs>
  <TitlesOfParts>
    <vt:vector size="21" baseType="lpstr">
      <vt:lpstr>Adelle Sans W01 Regular</vt:lpstr>
      <vt:lpstr>Arial</vt:lpstr>
      <vt:lpstr>Calibri</vt:lpstr>
      <vt:lpstr>Calibri Light</vt:lpstr>
      <vt:lpstr>SohoGothicPro</vt:lpstr>
      <vt:lpstr>Times New Roman</vt:lpstr>
      <vt:lpstr>ODL_PowerPoint</vt:lpstr>
      <vt:lpstr>PowerPoint-esitys</vt:lpstr>
      <vt:lpstr>Unen ja palautumisen merkitys keski-ikäiselle naiselle</vt:lpstr>
      <vt:lpstr>Miksi uni on tärkeää?</vt:lpstr>
      <vt:lpstr>Myös liikkumisen suosituksissa palauttava uni huomioitu</vt:lpstr>
      <vt:lpstr>Uni koostuu eri vaiheista</vt:lpstr>
      <vt:lpstr>Kuinka paljon unta?</vt:lpstr>
      <vt:lpstr>Vaihdevuodet</vt:lpstr>
      <vt:lpstr>Vaihdevuodet</vt:lpstr>
      <vt:lpstr>Unettomuus ja unihäiriöt</vt:lpstr>
      <vt:lpstr>Unettomuus ja unihäiriöt</vt:lpstr>
      <vt:lpstr>Vinkit hyvään uneen</vt:lpstr>
      <vt:lpstr>Yhteenveto</vt:lpstr>
      <vt:lpstr>Tutustu lisäksi:</vt:lpstr>
      <vt:lpstr>PowerPoint-esitys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Sinikka</dc:creator>
  <cp:keywords/>
  <dc:description/>
  <cp:lastModifiedBy>Kolarovic Milan</cp:lastModifiedBy>
  <cp:revision>97</cp:revision>
  <cp:lastPrinted>2022-03-15T08:06:54Z</cp:lastPrinted>
  <dcterms:created xsi:type="dcterms:W3CDTF">2020-11-05T10:57:02Z</dcterms:created>
  <dcterms:modified xsi:type="dcterms:W3CDTF">2023-02-13T09:01:44Z</dcterms:modified>
  <cp:category/>
</cp:coreProperties>
</file>