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318" r:id="rId4"/>
    <p:sldId id="310" r:id="rId5"/>
    <p:sldId id="321" r:id="rId6"/>
    <p:sldId id="287" r:id="rId7"/>
    <p:sldId id="314" r:id="rId8"/>
    <p:sldId id="282" r:id="rId9"/>
    <p:sldId id="283" r:id="rId10"/>
    <p:sldId id="294" r:id="rId11"/>
    <p:sldId id="312" r:id="rId12"/>
    <p:sldId id="308" r:id="rId13"/>
    <p:sldId id="298" r:id="rId14"/>
    <p:sldId id="303" r:id="rId15"/>
    <p:sldId id="281" r:id="rId16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AEB"/>
    <a:srgbClr val="FFB669"/>
    <a:srgbClr val="5DB8D8"/>
    <a:srgbClr val="00AECD"/>
    <a:srgbClr val="887EE7"/>
    <a:srgbClr val="F6EE50"/>
    <a:srgbClr val="EAA24E"/>
    <a:srgbClr val="EEA551"/>
    <a:srgbClr val="EDA450"/>
    <a:srgbClr val="F1A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A6F99-4FC3-FA3E-772A-2BB3F568409C}" v="37" dt="2022-09-08T09:10:50.416"/>
    <p1510:client id="{1E51980E-E3AE-40E6-BF06-4A7D1DCF9220}" v="587" dt="2022-03-09T14:19:46.488"/>
    <p1510:client id="{2CD6A81C-36B5-C57E-7242-48E0E2F40D79}" v="1" dt="2022-09-12T10:41:1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04" autoAdjust="0"/>
  </p:normalViewPr>
  <p:slideViewPr>
    <p:cSldViewPr snapToGrid="0">
      <p:cViewPr varScale="1">
        <p:scale>
          <a:sx n="113" d="100"/>
          <a:sy n="113" d="100"/>
        </p:scale>
        <p:origin x="2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inen, Venla" userId="46c88f59-5a03-4d86-bbb8-8ed1012e56b5" providerId="ADAL" clId="{1E51980E-E3AE-40E6-BF06-4A7D1DCF9220}"/>
    <pc:docChg chg="undo redo custSel addSld delSld modSld sldOrd">
      <pc:chgData name="Ylinen, Venla" userId="46c88f59-5a03-4d86-bbb8-8ed1012e56b5" providerId="ADAL" clId="{1E51980E-E3AE-40E6-BF06-4A7D1DCF9220}" dt="2022-03-09T14:20:22.706" v="21082" actId="20577"/>
      <pc:docMkLst>
        <pc:docMk/>
      </pc:docMkLst>
      <pc:sldChg chg="addSp delSp modSp mod ord modNotesTx">
        <pc:chgData name="Ylinen, Venla" userId="46c88f59-5a03-4d86-bbb8-8ed1012e56b5" providerId="ADAL" clId="{1E51980E-E3AE-40E6-BF06-4A7D1DCF9220}" dt="2022-03-09T13:18:23.184" v="19537" actId="20577"/>
        <pc:sldMkLst>
          <pc:docMk/>
          <pc:sldMk cId="47771073" sldId="273"/>
        </pc:sldMkLst>
        <pc:spChg chg="mod">
          <ac:chgData name="Ylinen, Venla" userId="46c88f59-5a03-4d86-bbb8-8ed1012e56b5" providerId="ADAL" clId="{1E51980E-E3AE-40E6-BF06-4A7D1DCF9220}" dt="2022-03-08T12:41:13.291" v="11784" actId="113"/>
          <ac:spMkLst>
            <pc:docMk/>
            <pc:sldMk cId="47771073" sldId="273"/>
            <ac:spMk id="2" creationId="{9EF2077C-F5CC-F946-86B4-9E453F583C3F}"/>
          </ac:spMkLst>
        </pc:spChg>
        <pc:spChg chg="del mod">
          <ac:chgData name="Ylinen, Venla" userId="46c88f59-5a03-4d86-bbb8-8ed1012e56b5" providerId="ADAL" clId="{1E51980E-E3AE-40E6-BF06-4A7D1DCF9220}" dt="2022-03-08T12:19:49.364" v="11656" actId="478"/>
          <ac:spMkLst>
            <pc:docMk/>
            <pc:sldMk cId="47771073" sldId="273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8T10:46:42.242" v="9434" actId="1076"/>
          <ac:spMkLst>
            <pc:docMk/>
            <pc:sldMk cId="47771073" sldId="273"/>
            <ac:spMk id="9" creationId="{1200D024-059C-4BD8-BD27-819D5F34F955}"/>
          </ac:spMkLst>
        </pc:spChg>
        <pc:picChg chg="add del mod">
          <ac:chgData name="Ylinen, Venla" userId="46c88f59-5a03-4d86-bbb8-8ed1012e56b5" providerId="ADAL" clId="{1E51980E-E3AE-40E6-BF06-4A7D1DCF9220}" dt="2022-03-07T10:14:33.400" v="4115"/>
          <ac:picMkLst>
            <pc:docMk/>
            <pc:sldMk cId="47771073" sldId="273"/>
            <ac:picMk id="5" creationId="{B568336E-2982-4706-90D3-1E0121332167}"/>
          </ac:picMkLst>
        </pc:picChg>
      </pc:sldChg>
      <pc:sldChg chg="addSp modSp mod ord modNotesTx">
        <pc:chgData name="Ylinen, Venla" userId="46c88f59-5a03-4d86-bbb8-8ed1012e56b5" providerId="ADAL" clId="{1E51980E-E3AE-40E6-BF06-4A7D1DCF9220}" dt="2022-03-09T13:52:04.392" v="20029" actId="20577"/>
        <pc:sldMkLst>
          <pc:docMk/>
          <pc:sldMk cId="4156263310" sldId="282"/>
        </pc:sldMkLst>
        <pc:spChg chg="mod">
          <ac:chgData name="Ylinen, Venla" userId="46c88f59-5a03-4d86-bbb8-8ed1012e56b5" providerId="ADAL" clId="{1E51980E-E3AE-40E6-BF06-4A7D1DCF9220}" dt="2022-03-09T13:45:49.005" v="19545" actId="20577"/>
          <ac:spMkLst>
            <pc:docMk/>
            <pc:sldMk cId="4156263310" sldId="282"/>
            <ac:spMk id="2" creationId="{9EF2077C-F5CC-F946-86B4-9E453F583C3F}"/>
          </ac:spMkLst>
        </pc:spChg>
        <pc:spChg chg="mod">
          <ac:chgData name="Ylinen, Venla" userId="46c88f59-5a03-4d86-bbb8-8ed1012e56b5" providerId="ADAL" clId="{1E51980E-E3AE-40E6-BF06-4A7D1DCF9220}" dt="2022-03-09T13:47:46.325" v="19610" actId="20577"/>
          <ac:spMkLst>
            <pc:docMk/>
            <pc:sldMk cId="4156263310" sldId="282"/>
            <ac:spMk id="3" creationId="{214147DE-F53E-A746-9826-D48199D5C752}"/>
          </ac:spMkLst>
        </pc:spChg>
        <pc:spChg chg="add mod">
          <ac:chgData name="Ylinen, Venla" userId="46c88f59-5a03-4d86-bbb8-8ed1012e56b5" providerId="ADAL" clId="{1E51980E-E3AE-40E6-BF06-4A7D1DCF9220}" dt="2022-03-09T08:49:23.338" v="16058" actId="1076"/>
          <ac:spMkLst>
            <pc:docMk/>
            <pc:sldMk cId="4156263310" sldId="282"/>
            <ac:spMk id="4" creationId="{6A0C7903-764C-4A1A-9A06-EC6C5A19499C}"/>
          </ac:spMkLst>
        </pc:spChg>
        <pc:spChg chg="mod">
          <ac:chgData name="Ylinen, Venla" userId="46c88f59-5a03-4d86-bbb8-8ed1012e56b5" providerId="ADAL" clId="{1E51980E-E3AE-40E6-BF06-4A7D1DCF9220}" dt="2022-03-09T13:47:43.265" v="19608" actId="20577"/>
          <ac:spMkLst>
            <pc:docMk/>
            <pc:sldMk cId="4156263310" sldId="282"/>
            <ac:spMk id="9" creationId="{1200D024-059C-4BD8-BD27-819D5F34F955}"/>
          </ac:spMkLst>
        </pc:spChg>
      </pc:sldChg>
      <pc:sldChg chg="addSp delSp modSp mod modNotesTx">
        <pc:chgData name="Ylinen, Venla" userId="46c88f59-5a03-4d86-bbb8-8ed1012e56b5" providerId="ADAL" clId="{1E51980E-E3AE-40E6-BF06-4A7D1DCF9220}" dt="2022-03-09T12:32:55.944" v="17994" actId="20577"/>
        <pc:sldMkLst>
          <pc:docMk/>
          <pc:sldMk cId="1066747893" sldId="283"/>
        </pc:sldMkLst>
        <pc:spChg chg="mod">
          <ac:chgData name="Ylinen, Venla" userId="46c88f59-5a03-4d86-bbb8-8ed1012e56b5" providerId="ADAL" clId="{1E51980E-E3AE-40E6-BF06-4A7D1DCF9220}" dt="2022-03-07T09:56:39.585" v="3153" actId="27636"/>
          <ac:spMkLst>
            <pc:docMk/>
            <pc:sldMk cId="1066747893" sldId="283"/>
            <ac:spMk id="2" creationId="{9EF2077C-F5CC-F946-86B4-9E453F583C3F}"/>
          </ac:spMkLst>
        </pc:spChg>
        <pc:spChg chg="del mod">
          <ac:chgData name="Ylinen, Venla" userId="46c88f59-5a03-4d86-bbb8-8ed1012e56b5" providerId="ADAL" clId="{1E51980E-E3AE-40E6-BF06-4A7D1DCF9220}" dt="2022-03-09T12:17:45.862" v="17503" actId="478"/>
          <ac:spMkLst>
            <pc:docMk/>
            <pc:sldMk cId="1066747893" sldId="283"/>
            <ac:spMk id="3" creationId="{214147DE-F53E-A746-9826-D48199D5C752}"/>
          </ac:spMkLst>
        </pc:spChg>
        <pc:spChg chg="add mod">
          <ac:chgData name="Ylinen, Venla" userId="46c88f59-5a03-4d86-bbb8-8ed1012e56b5" providerId="ADAL" clId="{1E51980E-E3AE-40E6-BF06-4A7D1DCF9220}" dt="2022-03-09T12:23:05.253" v="17560" actId="207"/>
          <ac:spMkLst>
            <pc:docMk/>
            <pc:sldMk cId="1066747893" sldId="283"/>
            <ac:spMk id="5" creationId="{EFF63F9A-93D8-4DCC-AB23-8EE0F192BEDC}"/>
          </ac:spMkLst>
        </pc:spChg>
        <pc:spChg chg="add mod">
          <ac:chgData name="Ylinen, Venla" userId="46c88f59-5a03-4d86-bbb8-8ed1012e56b5" providerId="ADAL" clId="{1E51980E-E3AE-40E6-BF06-4A7D1DCF9220}" dt="2022-03-09T12:23:00.341" v="17558" actId="207"/>
          <ac:spMkLst>
            <pc:docMk/>
            <pc:sldMk cId="1066747893" sldId="283"/>
            <ac:spMk id="6" creationId="{521B0460-F1D1-4923-8B46-B09924BF7B13}"/>
          </ac:spMkLst>
        </pc:spChg>
        <pc:spChg chg="add mod">
          <ac:chgData name="Ylinen, Venla" userId="46c88f59-5a03-4d86-bbb8-8ed1012e56b5" providerId="ADAL" clId="{1E51980E-E3AE-40E6-BF06-4A7D1DCF9220}" dt="2022-03-09T12:23:02.731" v="17559" actId="207"/>
          <ac:spMkLst>
            <pc:docMk/>
            <pc:sldMk cId="1066747893" sldId="283"/>
            <ac:spMk id="7" creationId="{6E1D6890-F380-4621-9303-085356F1248C}"/>
          </ac:spMkLst>
        </pc:spChg>
        <pc:spChg chg="add mod">
          <ac:chgData name="Ylinen, Venla" userId="46c88f59-5a03-4d86-bbb8-8ed1012e56b5" providerId="ADAL" clId="{1E51980E-E3AE-40E6-BF06-4A7D1DCF9220}" dt="2022-03-09T12:26:26.935" v="17594" actId="14861"/>
          <ac:spMkLst>
            <pc:docMk/>
            <pc:sldMk cId="1066747893" sldId="283"/>
            <ac:spMk id="8" creationId="{777BCA54-396C-43C3-B370-71C053C40CF4}"/>
          </ac:spMkLst>
        </pc:spChg>
        <pc:spChg chg="mod">
          <ac:chgData name="Ylinen, Venla" userId="46c88f59-5a03-4d86-bbb8-8ed1012e56b5" providerId="ADAL" clId="{1E51980E-E3AE-40E6-BF06-4A7D1DCF9220}" dt="2022-03-07T09:57:03.946" v="3164" actId="5793"/>
          <ac:spMkLst>
            <pc:docMk/>
            <pc:sldMk cId="1066747893" sldId="283"/>
            <ac:spMk id="9" creationId="{1200D024-059C-4BD8-BD27-819D5F34F955}"/>
          </ac:spMkLst>
        </pc:spChg>
        <pc:spChg chg="add mod">
          <ac:chgData name="Ylinen, Venla" userId="46c88f59-5a03-4d86-bbb8-8ed1012e56b5" providerId="ADAL" clId="{1E51980E-E3AE-40E6-BF06-4A7D1DCF9220}" dt="2022-03-09T12:26:51.216" v="17597" actId="14861"/>
          <ac:spMkLst>
            <pc:docMk/>
            <pc:sldMk cId="1066747893" sldId="283"/>
            <ac:spMk id="10" creationId="{E8017295-3834-4A24-B701-A68E52F7D70C}"/>
          </ac:spMkLst>
        </pc:spChg>
        <pc:spChg chg="add mod">
          <ac:chgData name="Ylinen, Venla" userId="46c88f59-5a03-4d86-bbb8-8ed1012e56b5" providerId="ADAL" clId="{1E51980E-E3AE-40E6-BF06-4A7D1DCF9220}" dt="2022-03-09T12:26:33.890" v="17595" actId="14861"/>
          <ac:spMkLst>
            <pc:docMk/>
            <pc:sldMk cId="1066747893" sldId="283"/>
            <ac:spMk id="11" creationId="{CCD0A6A8-899B-4CAC-BC31-0AEE1A627216}"/>
          </ac:spMkLst>
        </pc:spChg>
        <pc:spChg chg="add mod">
          <ac:chgData name="Ylinen, Venla" userId="46c88f59-5a03-4d86-bbb8-8ed1012e56b5" providerId="ADAL" clId="{1E51980E-E3AE-40E6-BF06-4A7D1DCF9220}" dt="2022-03-09T12:26:43.800" v="17596" actId="14861"/>
          <ac:spMkLst>
            <pc:docMk/>
            <pc:sldMk cId="1066747893" sldId="283"/>
            <ac:spMk id="12" creationId="{51C44A0D-8BB7-4E42-81F6-34867CE51CBF}"/>
          </ac:spMkLst>
        </pc:spChg>
        <pc:spChg chg="add mod">
          <ac:chgData name="Ylinen, Venla" userId="46c88f59-5a03-4d86-bbb8-8ed1012e56b5" providerId="ADAL" clId="{1E51980E-E3AE-40E6-BF06-4A7D1DCF9220}" dt="2022-03-09T12:22:58.005" v="17557" actId="207"/>
          <ac:spMkLst>
            <pc:docMk/>
            <pc:sldMk cId="1066747893" sldId="283"/>
            <ac:spMk id="13" creationId="{727F5675-6229-4533-ADB8-42E05374B901}"/>
          </ac:spMkLst>
        </pc:spChg>
        <pc:spChg chg="add mod">
          <ac:chgData name="Ylinen, Venla" userId="46c88f59-5a03-4d86-bbb8-8ed1012e56b5" providerId="ADAL" clId="{1E51980E-E3AE-40E6-BF06-4A7D1DCF9220}" dt="2022-03-09T12:30:55.285" v="17784" actId="1076"/>
          <ac:spMkLst>
            <pc:docMk/>
            <pc:sldMk cId="1066747893" sldId="283"/>
            <ac:spMk id="14" creationId="{F410EC3F-69BA-441A-A98A-9EA447198710}"/>
          </ac:spMkLst>
        </pc:spChg>
        <pc:graphicFrameChg chg="add mod modGraphic">
          <ac:chgData name="Ylinen, Venla" userId="46c88f59-5a03-4d86-bbb8-8ed1012e56b5" providerId="ADAL" clId="{1E51980E-E3AE-40E6-BF06-4A7D1DCF9220}" dt="2022-03-09T12:23:42.364" v="17587" actId="20577"/>
          <ac:graphicFrameMkLst>
            <pc:docMk/>
            <pc:sldMk cId="1066747893" sldId="283"/>
            <ac:graphicFrameMk id="4" creationId="{CBD4E383-1CF2-4BF0-8827-4B2D50F29E86}"/>
          </ac:graphicFrameMkLst>
        </pc:graphicFrameChg>
      </pc:sldChg>
      <pc:sldChg chg="del">
        <pc:chgData name="Ylinen, Venla" userId="46c88f59-5a03-4d86-bbb8-8ed1012e56b5" providerId="ADAL" clId="{1E51980E-E3AE-40E6-BF06-4A7D1DCF9220}" dt="2022-03-08T10:51:08.241" v="9437" actId="2696"/>
        <pc:sldMkLst>
          <pc:docMk/>
          <pc:sldMk cId="2302041915" sldId="284"/>
        </pc:sldMkLst>
      </pc:sldChg>
      <pc:sldChg chg="addSp delSp modSp mod modClrScheme chgLayout modNotesTx">
        <pc:chgData name="Ylinen, Venla" userId="46c88f59-5a03-4d86-bbb8-8ed1012e56b5" providerId="ADAL" clId="{1E51980E-E3AE-40E6-BF06-4A7D1DCF9220}" dt="2022-03-09T14:18:21.291" v="20999" actId="700"/>
        <pc:sldMkLst>
          <pc:docMk/>
          <pc:sldMk cId="3152790537" sldId="285"/>
        </pc:sldMkLst>
        <pc:spChg chg="mod ord">
          <ac:chgData name="Ylinen, Venla" userId="46c88f59-5a03-4d86-bbb8-8ed1012e56b5" providerId="ADAL" clId="{1E51980E-E3AE-40E6-BF06-4A7D1DCF9220}" dt="2022-03-09T14:18:21.291" v="20999" actId="700"/>
          <ac:spMkLst>
            <pc:docMk/>
            <pc:sldMk cId="3152790537" sldId="285"/>
            <ac:spMk id="2" creationId="{9EF2077C-F5CC-F946-86B4-9E453F583C3F}"/>
          </ac:spMkLst>
        </pc:spChg>
        <pc:spChg chg="add del mod ord">
          <ac:chgData name="Ylinen, Venla" userId="46c88f59-5a03-4d86-bbb8-8ed1012e56b5" providerId="ADAL" clId="{1E51980E-E3AE-40E6-BF06-4A7D1DCF9220}" dt="2022-03-09T14:18:21.291" v="20999" actId="700"/>
          <ac:spMkLst>
            <pc:docMk/>
            <pc:sldMk cId="3152790537" sldId="285"/>
            <ac:spMk id="3" creationId="{214147DE-F53E-A746-9826-D48199D5C752}"/>
          </ac:spMkLst>
        </pc:spChg>
        <pc:spChg chg="add del mod ord">
          <ac:chgData name="Ylinen, Venla" userId="46c88f59-5a03-4d86-bbb8-8ed1012e56b5" providerId="ADAL" clId="{1E51980E-E3AE-40E6-BF06-4A7D1DCF9220}" dt="2022-03-09T14:18:21.291" v="20999" actId="700"/>
          <ac:spMkLst>
            <pc:docMk/>
            <pc:sldMk cId="3152790537" sldId="285"/>
            <ac:spMk id="4" creationId="{9A978661-5E71-4052-BB9E-BD000DD4897A}"/>
          </ac:spMkLst>
        </pc:spChg>
        <pc:spChg chg="add del mod ord">
          <ac:chgData name="Ylinen, Venla" userId="46c88f59-5a03-4d86-bbb8-8ed1012e56b5" providerId="ADAL" clId="{1E51980E-E3AE-40E6-BF06-4A7D1DCF9220}" dt="2022-03-09T14:18:21.291" v="20999" actId="700"/>
          <ac:spMkLst>
            <pc:docMk/>
            <pc:sldMk cId="3152790537" sldId="285"/>
            <ac:spMk id="5" creationId="{172A3FB8-6CE3-47DB-9077-30250D9AC77E}"/>
          </ac:spMkLst>
        </pc:spChg>
        <pc:spChg chg="add del mod ord">
          <ac:chgData name="Ylinen, Venla" userId="46c88f59-5a03-4d86-bbb8-8ed1012e56b5" providerId="ADAL" clId="{1E51980E-E3AE-40E6-BF06-4A7D1DCF9220}" dt="2022-03-08T14:16:25.341" v="13315" actId="700"/>
          <ac:spMkLst>
            <pc:docMk/>
            <pc:sldMk cId="3152790537" sldId="285"/>
            <ac:spMk id="6" creationId="{FE9FFD81-1099-4191-8F33-A528E78F44EA}"/>
          </ac:spMkLst>
        </pc:spChg>
        <pc:spChg chg="add del mod ord">
          <ac:chgData name="Ylinen, Venla" userId="46c88f59-5a03-4d86-bbb8-8ed1012e56b5" providerId="ADAL" clId="{1E51980E-E3AE-40E6-BF06-4A7D1DCF9220}" dt="2022-03-08T14:16:25.341" v="13315" actId="700"/>
          <ac:spMkLst>
            <pc:docMk/>
            <pc:sldMk cId="3152790537" sldId="285"/>
            <ac:spMk id="7" creationId="{2D77A76C-7694-41F5-90AD-2B261A8B41DC}"/>
          </ac:spMkLst>
        </pc:spChg>
        <pc:spChg chg="mod">
          <ac:chgData name="Ylinen, Venla" userId="46c88f59-5a03-4d86-bbb8-8ed1012e56b5" providerId="ADAL" clId="{1E51980E-E3AE-40E6-BF06-4A7D1DCF9220}" dt="2022-03-08T11:17:06.865" v="9860" actId="21"/>
          <ac:spMkLst>
            <pc:docMk/>
            <pc:sldMk cId="3152790537" sldId="285"/>
            <ac:spMk id="9" creationId="{1200D024-059C-4BD8-BD27-819D5F34F955}"/>
          </ac:spMkLst>
        </pc:spChg>
        <pc:picChg chg="add del mod">
          <ac:chgData name="Ylinen, Venla" userId="46c88f59-5a03-4d86-bbb8-8ed1012e56b5" providerId="ADAL" clId="{1E51980E-E3AE-40E6-BF06-4A7D1DCF9220}" dt="2022-03-08T11:16:44.923" v="9852"/>
          <ac:picMkLst>
            <pc:docMk/>
            <pc:sldMk cId="3152790537" sldId="285"/>
            <ac:picMk id="4" creationId="{BE894C1E-7C74-45AB-94A4-38A930762655}"/>
          </ac:picMkLst>
        </pc:picChg>
        <pc:picChg chg="add del mod">
          <ac:chgData name="Ylinen, Venla" userId="46c88f59-5a03-4d86-bbb8-8ed1012e56b5" providerId="ADAL" clId="{1E51980E-E3AE-40E6-BF06-4A7D1DCF9220}" dt="2022-03-08T11:16:35.215" v="9838"/>
          <ac:picMkLst>
            <pc:docMk/>
            <pc:sldMk cId="3152790537" sldId="285"/>
            <ac:picMk id="5" creationId="{FE9D6054-90FE-481E-9AAA-C31FC9BD73FD}"/>
          </ac:picMkLst>
        </pc:picChg>
      </pc:sldChg>
      <pc:sldChg chg="modSp del mod modNotesTx">
        <pc:chgData name="Ylinen, Venla" userId="46c88f59-5a03-4d86-bbb8-8ed1012e56b5" providerId="ADAL" clId="{1E51980E-E3AE-40E6-BF06-4A7D1DCF9220}" dt="2022-03-08T14:09:13.467" v="13123" actId="2696"/>
        <pc:sldMkLst>
          <pc:docMk/>
          <pc:sldMk cId="3553235980" sldId="286"/>
        </pc:sldMkLst>
        <pc:spChg chg="mod">
          <ac:chgData name="Ylinen, Venla" userId="46c88f59-5a03-4d86-bbb8-8ed1012e56b5" providerId="ADAL" clId="{1E51980E-E3AE-40E6-BF06-4A7D1DCF9220}" dt="2022-03-07T11:01:36.652" v="4625" actId="1076"/>
          <ac:spMkLst>
            <pc:docMk/>
            <pc:sldMk cId="3553235980" sldId="286"/>
            <ac:spMk id="2" creationId="{9EF2077C-F5CC-F946-86B4-9E453F583C3F}"/>
          </ac:spMkLst>
        </pc:spChg>
        <pc:spChg chg="mod">
          <ac:chgData name="Ylinen, Venla" userId="46c88f59-5a03-4d86-bbb8-8ed1012e56b5" providerId="ADAL" clId="{1E51980E-E3AE-40E6-BF06-4A7D1DCF9220}" dt="2022-03-08T13:22:05.818" v="12151" actId="20577"/>
          <ac:spMkLst>
            <pc:docMk/>
            <pc:sldMk cId="3553235980" sldId="286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7T11:07:48.390" v="4891" actId="20577"/>
          <ac:spMkLst>
            <pc:docMk/>
            <pc:sldMk cId="3553235980" sldId="286"/>
            <ac:spMk id="9" creationId="{1200D024-059C-4BD8-BD27-819D5F34F955}"/>
          </ac:spMkLst>
        </pc:spChg>
      </pc:sldChg>
      <pc:sldChg chg="addSp delSp modSp mod ord modNotesTx">
        <pc:chgData name="Ylinen, Venla" userId="46c88f59-5a03-4d86-bbb8-8ed1012e56b5" providerId="ADAL" clId="{1E51980E-E3AE-40E6-BF06-4A7D1DCF9220}" dt="2022-03-09T11:09:47.255" v="16768" actId="207"/>
        <pc:sldMkLst>
          <pc:docMk/>
          <pc:sldMk cId="3025924394" sldId="287"/>
        </pc:sldMkLst>
        <pc:spChg chg="add del mod">
          <ac:chgData name="Ylinen, Venla" userId="46c88f59-5a03-4d86-bbb8-8ed1012e56b5" providerId="ADAL" clId="{1E51980E-E3AE-40E6-BF06-4A7D1DCF9220}" dt="2022-03-07T12:19:20.301" v="5275" actId="478"/>
          <ac:spMkLst>
            <pc:docMk/>
            <pc:sldMk cId="3025924394" sldId="287"/>
            <ac:spMk id="5" creationId="{80E2E2B0-F630-45EC-81C1-3F9A9EFA7952}"/>
          </ac:spMkLst>
        </pc:spChg>
        <pc:spChg chg="add mod">
          <ac:chgData name="Ylinen, Venla" userId="46c88f59-5a03-4d86-bbb8-8ed1012e56b5" providerId="ADAL" clId="{1E51980E-E3AE-40E6-BF06-4A7D1DCF9220}" dt="2022-03-09T11:09:47.255" v="16768" actId="207"/>
          <ac:spMkLst>
            <pc:docMk/>
            <pc:sldMk cId="3025924394" sldId="287"/>
            <ac:spMk id="5" creationId="{E40AABE3-CA99-47B8-BEBF-88D912FDCC36}"/>
          </ac:spMkLst>
        </pc:spChg>
      </pc:sldChg>
      <pc:sldChg chg="modSp mod modNotesTx">
        <pc:chgData name="Ylinen, Venla" userId="46c88f59-5a03-4d86-bbb8-8ed1012e56b5" providerId="ADAL" clId="{1E51980E-E3AE-40E6-BF06-4A7D1DCF9220}" dt="2022-03-09T11:07:49.025" v="16735" actId="5793"/>
        <pc:sldMkLst>
          <pc:docMk/>
          <pc:sldMk cId="4273707309" sldId="288"/>
        </pc:sldMkLst>
        <pc:spChg chg="mod">
          <ac:chgData name="Ylinen, Venla" userId="46c88f59-5a03-4d86-bbb8-8ed1012e56b5" providerId="ADAL" clId="{1E51980E-E3AE-40E6-BF06-4A7D1DCF9220}" dt="2022-03-09T11:07:49.025" v="16735" actId="5793"/>
          <ac:spMkLst>
            <pc:docMk/>
            <pc:sldMk cId="4273707309" sldId="288"/>
            <ac:spMk id="9" creationId="{1200D024-059C-4BD8-BD27-819D5F34F955}"/>
          </ac:spMkLst>
        </pc:spChg>
      </pc:sldChg>
      <pc:sldChg chg="del">
        <pc:chgData name="Ylinen, Venla" userId="46c88f59-5a03-4d86-bbb8-8ed1012e56b5" providerId="ADAL" clId="{1E51980E-E3AE-40E6-BF06-4A7D1DCF9220}" dt="2022-03-07T08:33:39.983" v="938" actId="2696"/>
        <pc:sldMkLst>
          <pc:docMk/>
          <pc:sldMk cId="1241325709" sldId="289"/>
        </pc:sldMkLst>
      </pc:sldChg>
      <pc:sldChg chg="addSp delSp modSp mod ord modNotesTx">
        <pc:chgData name="Ylinen, Venla" userId="46c88f59-5a03-4d86-bbb8-8ed1012e56b5" providerId="ADAL" clId="{1E51980E-E3AE-40E6-BF06-4A7D1DCF9220}" dt="2022-03-09T12:44:22.300" v="18912" actId="20577"/>
        <pc:sldMkLst>
          <pc:docMk/>
          <pc:sldMk cId="3688430778" sldId="290"/>
        </pc:sldMkLst>
        <pc:spChg chg="mod">
          <ac:chgData name="Ylinen, Venla" userId="46c88f59-5a03-4d86-bbb8-8ed1012e56b5" providerId="ADAL" clId="{1E51980E-E3AE-40E6-BF06-4A7D1DCF9220}" dt="2022-03-08T12:45:38.115" v="11900" actId="1076"/>
          <ac:spMkLst>
            <pc:docMk/>
            <pc:sldMk cId="3688430778" sldId="290"/>
            <ac:spMk id="2" creationId="{9EF2077C-F5CC-F946-86B4-9E453F583C3F}"/>
          </ac:spMkLst>
        </pc:spChg>
        <pc:spChg chg="del mod">
          <ac:chgData name="Ylinen, Venla" userId="46c88f59-5a03-4d86-bbb8-8ed1012e56b5" providerId="ADAL" clId="{1E51980E-E3AE-40E6-BF06-4A7D1DCF9220}" dt="2022-03-08T12:45:33.684" v="11899" actId="478"/>
          <ac:spMkLst>
            <pc:docMk/>
            <pc:sldMk cId="3688430778" sldId="290"/>
            <ac:spMk id="3" creationId="{214147DE-F53E-A746-9826-D48199D5C752}"/>
          </ac:spMkLst>
        </pc:spChg>
        <pc:spChg chg="add mod">
          <ac:chgData name="Ylinen, Venla" userId="46c88f59-5a03-4d86-bbb8-8ed1012e56b5" providerId="ADAL" clId="{1E51980E-E3AE-40E6-BF06-4A7D1DCF9220}" dt="2022-03-07T12:54:12.976" v="6143" actId="688"/>
          <ac:spMkLst>
            <pc:docMk/>
            <pc:sldMk cId="3688430778" sldId="290"/>
            <ac:spMk id="5" creationId="{D0AAE8E0-2F66-44C5-8C76-201C257B28CC}"/>
          </ac:spMkLst>
        </pc:spChg>
        <pc:spChg chg="mod">
          <ac:chgData name="Ylinen, Venla" userId="46c88f59-5a03-4d86-bbb8-8ed1012e56b5" providerId="ADAL" clId="{1E51980E-E3AE-40E6-BF06-4A7D1DCF9220}" dt="2022-03-07T12:53:43.763" v="6141" actId="1076"/>
          <ac:spMkLst>
            <pc:docMk/>
            <pc:sldMk cId="3688430778" sldId="290"/>
            <ac:spMk id="9" creationId="{1200D024-059C-4BD8-BD27-819D5F34F955}"/>
          </ac:spMkLst>
        </pc:spChg>
        <pc:picChg chg="add mod">
          <ac:chgData name="Ylinen, Venla" userId="46c88f59-5a03-4d86-bbb8-8ed1012e56b5" providerId="ADAL" clId="{1E51980E-E3AE-40E6-BF06-4A7D1DCF9220}" dt="2022-03-07T12:53:40.162" v="6140" actId="1076"/>
          <ac:picMkLst>
            <pc:docMk/>
            <pc:sldMk cId="3688430778" sldId="290"/>
            <ac:picMk id="4" creationId="{069A0162-8AF9-4F71-B349-234EA94A906A}"/>
          </ac:picMkLst>
        </pc:picChg>
      </pc:sldChg>
      <pc:sldChg chg="delSp modSp mod">
        <pc:chgData name="Ylinen, Venla" userId="46c88f59-5a03-4d86-bbb8-8ed1012e56b5" providerId="ADAL" clId="{1E51980E-E3AE-40E6-BF06-4A7D1DCF9220}" dt="2022-03-09T11:22:21.339" v="16889" actId="20577"/>
        <pc:sldMkLst>
          <pc:docMk/>
          <pc:sldMk cId="2260638695" sldId="291"/>
        </pc:sldMkLst>
        <pc:spChg chg="del mod">
          <ac:chgData name="Ylinen, Venla" userId="46c88f59-5a03-4d86-bbb8-8ed1012e56b5" providerId="ADAL" clId="{1E51980E-E3AE-40E6-BF06-4A7D1DCF9220}" dt="2022-03-08T13:21:26.364" v="12147" actId="478"/>
          <ac:spMkLst>
            <pc:docMk/>
            <pc:sldMk cId="2260638695" sldId="291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9T11:22:21.339" v="16889" actId="20577"/>
          <ac:spMkLst>
            <pc:docMk/>
            <pc:sldMk cId="2260638695" sldId="291"/>
            <ac:spMk id="9" creationId="{1200D024-059C-4BD8-BD27-819D5F34F955}"/>
          </ac:spMkLst>
        </pc:spChg>
        <pc:picChg chg="del">
          <ac:chgData name="Ylinen, Venla" userId="46c88f59-5a03-4d86-bbb8-8ed1012e56b5" providerId="ADAL" clId="{1E51980E-E3AE-40E6-BF06-4A7D1DCF9220}" dt="2022-03-08T12:22:32.698" v="11692" actId="478"/>
          <ac:picMkLst>
            <pc:docMk/>
            <pc:sldMk cId="2260638695" sldId="291"/>
            <ac:picMk id="4" creationId="{5D2978DA-4983-4CE1-8E19-831B46074AFD}"/>
          </ac:picMkLst>
        </pc:picChg>
        <pc:picChg chg="del">
          <ac:chgData name="Ylinen, Venla" userId="46c88f59-5a03-4d86-bbb8-8ed1012e56b5" providerId="ADAL" clId="{1E51980E-E3AE-40E6-BF06-4A7D1DCF9220}" dt="2022-03-08T12:22:31.795" v="11691" actId="478"/>
          <ac:picMkLst>
            <pc:docMk/>
            <pc:sldMk cId="2260638695" sldId="291"/>
            <ac:picMk id="5" creationId="{9CDBC7C0-8409-4242-85F5-30E079B2890E}"/>
          </ac:picMkLst>
        </pc:picChg>
        <pc:picChg chg="del">
          <ac:chgData name="Ylinen, Venla" userId="46c88f59-5a03-4d86-bbb8-8ed1012e56b5" providerId="ADAL" clId="{1E51980E-E3AE-40E6-BF06-4A7D1DCF9220}" dt="2022-03-08T12:22:30.249" v="11690" actId="478"/>
          <ac:picMkLst>
            <pc:docMk/>
            <pc:sldMk cId="2260638695" sldId="291"/>
            <ac:picMk id="6" creationId="{5B052819-4780-41A4-8D88-27DB9DE5CE36}"/>
          </ac:picMkLst>
        </pc:picChg>
      </pc:sldChg>
      <pc:sldChg chg="modSp mod ord">
        <pc:chgData name="Ylinen, Venla" userId="46c88f59-5a03-4d86-bbb8-8ed1012e56b5" providerId="ADAL" clId="{1E51980E-E3AE-40E6-BF06-4A7D1DCF9220}" dt="2022-03-09T12:40:57.386" v="18286"/>
        <pc:sldMkLst>
          <pc:docMk/>
          <pc:sldMk cId="1985593355" sldId="292"/>
        </pc:sldMkLst>
        <pc:spChg chg="mod">
          <ac:chgData name="Ylinen, Venla" userId="46c88f59-5a03-4d86-bbb8-8ed1012e56b5" providerId="ADAL" clId="{1E51980E-E3AE-40E6-BF06-4A7D1DCF9220}" dt="2022-03-08T11:44:27.475" v="10533" actId="1076"/>
          <ac:spMkLst>
            <pc:docMk/>
            <pc:sldMk cId="1985593355" sldId="292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8T11:44:34.865" v="10534" actId="1076"/>
          <ac:spMkLst>
            <pc:docMk/>
            <pc:sldMk cId="1985593355" sldId="292"/>
            <ac:spMk id="9" creationId="{1200D024-059C-4BD8-BD27-819D5F34F955}"/>
          </ac:spMkLst>
        </pc:spChg>
      </pc:sldChg>
      <pc:sldChg chg="addSp delSp modSp mod modClrScheme chgLayout">
        <pc:chgData name="Ylinen, Venla" userId="46c88f59-5a03-4d86-bbb8-8ed1012e56b5" providerId="ADAL" clId="{1E51980E-E3AE-40E6-BF06-4A7D1DCF9220}" dt="2022-03-09T07:41:45.318" v="14839" actId="1076"/>
        <pc:sldMkLst>
          <pc:docMk/>
          <pc:sldMk cId="475365984" sldId="293"/>
        </pc:sldMkLst>
        <pc:spChg chg="mod ord">
          <ac:chgData name="Ylinen, Venla" userId="46c88f59-5a03-4d86-bbb8-8ed1012e56b5" providerId="ADAL" clId="{1E51980E-E3AE-40E6-BF06-4A7D1DCF9220}" dt="2022-03-09T07:41:45.318" v="14839" actId="1076"/>
          <ac:spMkLst>
            <pc:docMk/>
            <pc:sldMk cId="475365984" sldId="293"/>
            <ac:spMk id="2" creationId="{9EF2077C-F5CC-F946-86B4-9E453F583C3F}"/>
          </ac:spMkLst>
        </pc:spChg>
        <pc:spChg chg="del mod">
          <ac:chgData name="Ylinen, Venla" userId="46c88f59-5a03-4d86-bbb8-8ed1012e56b5" providerId="ADAL" clId="{1E51980E-E3AE-40E6-BF06-4A7D1DCF9220}" dt="2022-03-08T13:21:38.684" v="12149" actId="478"/>
          <ac:spMkLst>
            <pc:docMk/>
            <pc:sldMk cId="475365984" sldId="293"/>
            <ac:spMk id="3" creationId="{214147DE-F53E-A746-9826-D48199D5C752}"/>
          </ac:spMkLst>
        </pc:spChg>
        <pc:spChg chg="add del mod ord">
          <ac:chgData name="Ylinen, Venla" userId="46c88f59-5a03-4d86-bbb8-8ed1012e56b5" providerId="ADAL" clId="{1E51980E-E3AE-40E6-BF06-4A7D1DCF9220}" dt="2022-03-09T07:38:01.387" v="14790" actId="478"/>
          <ac:spMkLst>
            <pc:docMk/>
            <pc:sldMk cId="475365984" sldId="293"/>
            <ac:spMk id="3" creationId="{E2396C86-700C-47B2-871E-6090ADDEFFE7}"/>
          </ac:spMkLst>
        </pc:spChg>
        <pc:spChg chg="add del mod ord">
          <ac:chgData name="Ylinen, Venla" userId="46c88f59-5a03-4d86-bbb8-8ed1012e56b5" providerId="ADAL" clId="{1E51980E-E3AE-40E6-BF06-4A7D1DCF9220}" dt="2022-03-09T07:37:48.150" v="14787" actId="478"/>
          <ac:spMkLst>
            <pc:docMk/>
            <pc:sldMk cId="475365984" sldId="293"/>
            <ac:spMk id="4" creationId="{93997088-EDA0-40A3-AA93-CC9FE7CF1509}"/>
          </ac:spMkLst>
        </pc:spChg>
        <pc:spChg chg="add del mod">
          <ac:chgData name="Ylinen, Venla" userId="46c88f59-5a03-4d86-bbb8-8ed1012e56b5" providerId="ADAL" clId="{1E51980E-E3AE-40E6-BF06-4A7D1DCF9220}" dt="2022-03-09T07:29:20.009" v="14386" actId="478"/>
          <ac:spMkLst>
            <pc:docMk/>
            <pc:sldMk cId="475365984" sldId="293"/>
            <ac:spMk id="5" creationId="{DC1D3269-E9AE-48E1-A887-F20EB643DBC5}"/>
          </ac:spMkLst>
        </pc:spChg>
        <pc:spChg chg="mod">
          <ac:chgData name="Ylinen, Venla" userId="46c88f59-5a03-4d86-bbb8-8ed1012e56b5" providerId="ADAL" clId="{1E51980E-E3AE-40E6-BF06-4A7D1DCF9220}" dt="2022-03-09T07:41:26.374" v="14836" actId="113"/>
          <ac:spMkLst>
            <pc:docMk/>
            <pc:sldMk cId="475365984" sldId="293"/>
            <ac:spMk id="9" creationId="{1200D024-059C-4BD8-BD27-819D5F34F955}"/>
          </ac:spMkLst>
        </pc:spChg>
      </pc:sldChg>
      <pc:sldChg chg="addSp delSp modSp mod modNotesTx">
        <pc:chgData name="Ylinen, Venla" userId="46c88f59-5a03-4d86-bbb8-8ed1012e56b5" providerId="ADAL" clId="{1E51980E-E3AE-40E6-BF06-4A7D1DCF9220}" dt="2022-03-09T12:35:09.629" v="18006" actId="20577"/>
        <pc:sldMkLst>
          <pc:docMk/>
          <pc:sldMk cId="2928858625" sldId="294"/>
        </pc:sldMkLst>
        <pc:spChg chg="mod">
          <ac:chgData name="Ylinen, Venla" userId="46c88f59-5a03-4d86-bbb8-8ed1012e56b5" providerId="ADAL" clId="{1E51980E-E3AE-40E6-BF06-4A7D1DCF9220}" dt="2022-03-09T06:59:50.652" v="13486" actId="20577"/>
          <ac:spMkLst>
            <pc:docMk/>
            <pc:sldMk cId="2928858625" sldId="294"/>
            <ac:spMk id="2" creationId="{9EF2077C-F5CC-F946-86B4-9E453F583C3F}"/>
          </ac:spMkLst>
        </pc:spChg>
        <pc:spChg chg="mod">
          <ac:chgData name="Ylinen, Venla" userId="46c88f59-5a03-4d86-bbb8-8ed1012e56b5" providerId="ADAL" clId="{1E51980E-E3AE-40E6-BF06-4A7D1DCF9220}" dt="2022-03-09T12:35:09.629" v="18006" actId="20577"/>
          <ac:spMkLst>
            <pc:docMk/>
            <pc:sldMk cId="2928858625" sldId="294"/>
            <ac:spMk id="9" creationId="{1200D024-059C-4BD8-BD27-819D5F34F955}"/>
          </ac:spMkLst>
        </pc:spChg>
        <pc:picChg chg="add del mod">
          <ac:chgData name="Ylinen, Venla" userId="46c88f59-5a03-4d86-bbb8-8ed1012e56b5" providerId="ADAL" clId="{1E51980E-E3AE-40E6-BF06-4A7D1DCF9220}" dt="2022-03-08T11:58:27.931" v="11255" actId="21"/>
          <ac:picMkLst>
            <pc:docMk/>
            <pc:sldMk cId="2928858625" sldId="294"/>
            <ac:picMk id="4" creationId="{5627E75F-5B46-474B-8877-3C6F1B7283F6}"/>
          </ac:picMkLst>
        </pc:picChg>
      </pc:sldChg>
      <pc:sldChg chg="delSp modSp mod modNotesTx">
        <pc:chgData name="Ylinen, Venla" userId="46c88f59-5a03-4d86-bbb8-8ed1012e56b5" providerId="ADAL" clId="{1E51980E-E3AE-40E6-BF06-4A7D1DCF9220}" dt="2022-03-09T12:40:16.494" v="18284" actId="1076"/>
        <pc:sldMkLst>
          <pc:docMk/>
          <pc:sldMk cId="3649006689" sldId="295"/>
        </pc:sldMkLst>
        <pc:spChg chg="mod">
          <ac:chgData name="Ylinen, Venla" userId="46c88f59-5a03-4d86-bbb8-8ed1012e56b5" providerId="ADAL" clId="{1E51980E-E3AE-40E6-BF06-4A7D1DCF9220}" dt="2022-03-08T14:10:01.886" v="13125" actId="20577"/>
          <ac:spMkLst>
            <pc:docMk/>
            <pc:sldMk cId="3649006689" sldId="295"/>
            <ac:spMk id="2" creationId="{9EF2077C-F5CC-F946-86B4-9E453F583C3F}"/>
          </ac:spMkLst>
        </pc:spChg>
        <pc:spChg chg="del mod">
          <ac:chgData name="Ylinen, Venla" userId="46c88f59-5a03-4d86-bbb8-8ed1012e56b5" providerId="ADAL" clId="{1E51980E-E3AE-40E6-BF06-4A7D1DCF9220}" dt="2022-03-08T14:11:14.400" v="13151" actId="478"/>
          <ac:spMkLst>
            <pc:docMk/>
            <pc:sldMk cId="3649006689" sldId="295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9T12:40:16.494" v="18284" actId="1076"/>
          <ac:spMkLst>
            <pc:docMk/>
            <pc:sldMk cId="3649006689" sldId="295"/>
            <ac:spMk id="9" creationId="{1200D024-059C-4BD8-BD27-819D5F34F955}"/>
          </ac:spMkLst>
        </pc:spChg>
      </pc:sldChg>
      <pc:sldChg chg="del">
        <pc:chgData name="Ylinen, Venla" userId="46c88f59-5a03-4d86-bbb8-8ed1012e56b5" providerId="ADAL" clId="{1E51980E-E3AE-40E6-BF06-4A7D1DCF9220}" dt="2022-03-07T08:21:28.086" v="249" actId="2696"/>
        <pc:sldMkLst>
          <pc:docMk/>
          <pc:sldMk cId="3234310011" sldId="296"/>
        </pc:sldMkLst>
      </pc:sldChg>
      <pc:sldChg chg="modSp mod modNotesTx">
        <pc:chgData name="Ylinen, Venla" userId="46c88f59-5a03-4d86-bbb8-8ed1012e56b5" providerId="ADAL" clId="{1E51980E-E3AE-40E6-BF06-4A7D1DCF9220}" dt="2022-03-09T12:38:20.559" v="18175"/>
        <pc:sldMkLst>
          <pc:docMk/>
          <pc:sldMk cId="2698346834" sldId="297"/>
        </pc:sldMkLst>
        <pc:spChg chg="mod">
          <ac:chgData name="Ylinen, Venla" userId="46c88f59-5a03-4d86-bbb8-8ed1012e56b5" providerId="ADAL" clId="{1E51980E-E3AE-40E6-BF06-4A7D1DCF9220}" dt="2022-03-08T13:22:02.011" v="12150" actId="20577"/>
          <ac:spMkLst>
            <pc:docMk/>
            <pc:sldMk cId="2698346834" sldId="297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9T12:38:20.559" v="18175"/>
          <ac:spMkLst>
            <pc:docMk/>
            <pc:sldMk cId="2698346834" sldId="297"/>
            <ac:spMk id="9" creationId="{1200D024-059C-4BD8-BD27-819D5F34F955}"/>
          </ac:spMkLst>
        </pc:spChg>
      </pc:sldChg>
      <pc:sldChg chg="modSp mod modClrScheme chgLayout modNotesTx">
        <pc:chgData name="Ylinen, Venla" userId="46c88f59-5a03-4d86-bbb8-8ed1012e56b5" providerId="ADAL" clId="{1E51980E-E3AE-40E6-BF06-4A7D1DCF9220}" dt="2022-03-09T09:46:10.731" v="16721" actId="5793"/>
        <pc:sldMkLst>
          <pc:docMk/>
          <pc:sldMk cId="352043820" sldId="298"/>
        </pc:sldMkLst>
        <pc:spChg chg="mod">
          <ac:chgData name="Ylinen, Venla" userId="46c88f59-5a03-4d86-bbb8-8ed1012e56b5" providerId="ADAL" clId="{1E51980E-E3AE-40E6-BF06-4A7D1DCF9220}" dt="2022-03-07T09:06:03.557" v="2122" actId="26606"/>
          <ac:spMkLst>
            <pc:docMk/>
            <pc:sldMk cId="352043820" sldId="298"/>
            <ac:spMk id="2" creationId="{9EF2077C-F5CC-F946-86B4-9E453F583C3F}"/>
          </ac:spMkLst>
        </pc:spChg>
        <pc:spChg chg="mod">
          <ac:chgData name="Ylinen, Venla" userId="46c88f59-5a03-4d86-bbb8-8ed1012e56b5" providerId="ADAL" clId="{1E51980E-E3AE-40E6-BF06-4A7D1DCF9220}" dt="2022-03-07T09:06:03.557" v="2122" actId="26606"/>
          <ac:spMkLst>
            <pc:docMk/>
            <pc:sldMk cId="352043820" sldId="298"/>
            <ac:spMk id="3" creationId="{214147DE-F53E-A746-9826-D48199D5C752}"/>
          </ac:spMkLst>
        </pc:spChg>
        <pc:spChg chg="mod">
          <ac:chgData name="Ylinen, Venla" userId="46c88f59-5a03-4d86-bbb8-8ed1012e56b5" providerId="ADAL" clId="{1E51980E-E3AE-40E6-BF06-4A7D1DCF9220}" dt="2022-03-07T09:42:57.376" v="2430" actId="20577"/>
          <ac:spMkLst>
            <pc:docMk/>
            <pc:sldMk cId="352043820" sldId="298"/>
            <ac:spMk id="9" creationId="{1200D024-059C-4BD8-BD27-819D5F34F955}"/>
          </ac:spMkLst>
        </pc:spChg>
      </pc:sldChg>
      <pc:sldChg chg="del">
        <pc:chgData name="Ylinen, Venla" userId="46c88f59-5a03-4d86-bbb8-8ed1012e56b5" providerId="ADAL" clId="{1E51980E-E3AE-40E6-BF06-4A7D1DCF9220}" dt="2022-03-08T07:51:15.612" v="8305" actId="2696"/>
        <pc:sldMkLst>
          <pc:docMk/>
          <pc:sldMk cId="1744039662" sldId="299"/>
        </pc:sldMkLst>
      </pc:sldChg>
      <pc:sldChg chg="modSp del mod ord modNotesTx">
        <pc:chgData name="Ylinen, Venla" userId="46c88f59-5a03-4d86-bbb8-8ed1012e56b5" providerId="ADAL" clId="{1E51980E-E3AE-40E6-BF06-4A7D1DCF9220}" dt="2022-03-08T11:07:16.485" v="9620" actId="2696"/>
        <pc:sldMkLst>
          <pc:docMk/>
          <pc:sldMk cId="3751931341" sldId="300"/>
        </pc:sldMkLst>
        <pc:spChg chg="mod">
          <ac:chgData name="Ylinen, Venla" userId="46c88f59-5a03-4d86-bbb8-8ed1012e56b5" providerId="ADAL" clId="{1E51980E-E3AE-40E6-BF06-4A7D1DCF9220}" dt="2022-03-08T11:04:21.505" v="9502" actId="21"/>
          <ac:spMkLst>
            <pc:docMk/>
            <pc:sldMk cId="3751931341" sldId="300"/>
            <ac:spMk id="3" creationId="{B51CCE7C-79F9-4F1A-9976-6759A2E83F41}"/>
          </ac:spMkLst>
        </pc:spChg>
      </pc:sldChg>
      <pc:sldChg chg="del">
        <pc:chgData name="Ylinen, Venla" userId="46c88f59-5a03-4d86-bbb8-8ed1012e56b5" providerId="ADAL" clId="{1E51980E-E3AE-40E6-BF06-4A7D1DCF9220}" dt="2022-03-08T07:32:57.832" v="7475" actId="2696"/>
        <pc:sldMkLst>
          <pc:docMk/>
          <pc:sldMk cId="170159005" sldId="301"/>
        </pc:sldMkLst>
      </pc:sldChg>
      <pc:sldChg chg="modNotesTx">
        <pc:chgData name="Ylinen, Venla" userId="46c88f59-5a03-4d86-bbb8-8ed1012e56b5" providerId="ADAL" clId="{1E51980E-E3AE-40E6-BF06-4A7D1DCF9220}" dt="2022-03-08T13:30:03.531" v="12644" actId="20577"/>
        <pc:sldMkLst>
          <pc:docMk/>
          <pc:sldMk cId="949165244" sldId="302"/>
        </pc:sldMkLst>
      </pc:sldChg>
      <pc:sldChg chg="addSp modSp mod modNotesTx">
        <pc:chgData name="Ylinen, Venla" userId="46c88f59-5a03-4d86-bbb8-8ed1012e56b5" providerId="ADAL" clId="{1E51980E-E3AE-40E6-BF06-4A7D1DCF9220}" dt="2022-03-09T13:13:42.265" v="19023" actId="1076"/>
        <pc:sldMkLst>
          <pc:docMk/>
          <pc:sldMk cId="546975853" sldId="303"/>
        </pc:sldMkLst>
        <pc:spChg chg="mod">
          <ac:chgData name="Ylinen, Venla" userId="46c88f59-5a03-4d86-bbb8-8ed1012e56b5" providerId="ADAL" clId="{1E51980E-E3AE-40E6-BF06-4A7D1DCF9220}" dt="2022-03-09T13:13:38.242" v="19022" actId="20577"/>
          <ac:spMkLst>
            <pc:docMk/>
            <pc:sldMk cId="546975853" sldId="303"/>
            <ac:spMk id="3" creationId="{F6E792BB-4E5C-4190-B8AD-81FD2D77BBD4}"/>
          </ac:spMkLst>
        </pc:spChg>
        <pc:cxnChg chg="add mod">
          <ac:chgData name="Ylinen, Venla" userId="46c88f59-5a03-4d86-bbb8-8ed1012e56b5" providerId="ADAL" clId="{1E51980E-E3AE-40E6-BF06-4A7D1DCF9220}" dt="2022-03-09T13:13:42.265" v="19023" actId="1076"/>
          <ac:cxnSpMkLst>
            <pc:docMk/>
            <pc:sldMk cId="546975853" sldId="303"/>
            <ac:cxnSpMk id="5" creationId="{0B715B04-79BF-4D70-BCB8-34CC4DA04D1D}"/>
          </ac:cxnSpMkLst>
        </pc:cxnChg>
      </pc:sldChg>
      <pc:sldChg chg="addSp delSp modSp mod ord modClrScheme chgLayout modNotesTx">
        <pc:chgData name="Ylinen, Venla" userId="46c88f59-5a03-4d86-bbb8-8ed1012e56b5" providerId="ADAL" clId="{1E51980E-E3AE-40E6-BF06-4A7D1DCF9220}" dt="2022-03-09T14:18:08.241" v="20987" actId="700"/>
        <pc:sldMkLst>
          <pc:docMk/>
          <pc:sldMk cId="3366683524" sldId="304"/>
        </pc:sldMkLst>
        <pc:spChg chg="mod ord">
          <ac:chgData name="Ylinen, Venla" userId="46c88f59-5a03-4d86-bbb8-8ed1012e56b5" providerId="ADAL" clId="{1E51980E-E3AE-40E6-BF06-4A7D1DCF9220}" dt="2022-03-09T14:18:08.241" v="20987" actId="700"/>
          <ac:spMkLst>
            <pc:docMk/>
            <pc:sldMk cId="3366683524" sldId="304"/>
            <ac:spMk id="2" creationId="{9CD8D7AD-0F91-4D60-A73E-19D4CBDEE5EB}"/>
          </ac:spMkLst>
        </pc:spChg>
        <pc:spChg chg="add del mod ord">
          <ac:chgData name="Ylinen, Venla" userId="46c88f59-5a03-4d86-bbb8-8ed1012e56b5" providerId="ADAL" clId="{1E51980E-E3AE-40E6-BF06-4A7D1DCF9220}" dt="2022-03-09T14:18:08.241" v="20987" actId="700"/>
          <ac:spMkLst>
            <pc:docMk/>
            <pc:sldMk cId="3366683524" sldId="304"/>
            <ac:spMk id="3" creationId="{1D7587EE-E017-449E-B6B6-B06FED01583D}"/>
          </ac:spMkLst>
        </pc:spChg>
        <pc:spChg chg="add del mod ord">
          <ac:chgData name="Ylinen, Venla" userId="46c88f59-5a03-4d86-bbb8-8ed1012e56b5" providerId="ADAL" clId="{1E51980E-E3AE-40E6-BF06-4A7D1DCF9220}" dt="2022-03-09T14:18:08.241" v="20987" actId="700"/>
          <ac:spMkLst>
            <pc:docMk/>
            <pc:sldMk cId="3366683524" sldId="304"/>
            <ac:spMk id="4" creationId="{A89BC980-2162-4F22-87CF-3C080D54C556}"/>
          </ac:spMkLst>
        </pc:spChg>
        <pc:spChg chg="add del mod ord">
          <ac:chgData name="Ylinen, Venla" userId="46c88f59-5a03-4d86-bbb8-8ed1012e56b5" providerId="ADAL" clId="{1E51980E-E3AE-40E6-BF06-4A7D1DCF9220}" dt="2022-03-09T14:18:08.241" v="20987" actId="700"/>
          <ac:spMkLst>
            <pc:docMk/>
            <pc:sldMk cId="3366683524" sldId="304"/>
            <ac:spMk id="5" creationId="{D24B42BD-FEEB-4D17-A923-CC61E7B730FF}"/>
          </ac:spMkLst>
        </pc:spChg>
      </pc:sldChg>
      <pc:sldChg chg="addSp modSp mod ord modNotesTx">
        <pc:chgData name="Ylinen, Venla" userId="46c88f59-5a03-4d86-bbb8-8ed1012e56b5" providerId="ADAL" clId="{1E51980E-E3AE-40E6-BF06-4A7D1DCF9220}" dt="2022-03-09T14:13:41.359" v="20962" actId="20577"/>
        <pc:sldMkLst>
          <pc:docMk/>
          <pc:sldMk cId="1382796208" sldId="305"/>
        </pc:sldMkLst>
        <pc:spChg chg="mod">
          <ac:chgData name="Ylinen, Venla" userId="46c88f59-5a03-4d86-bbb8-8ed1012e56b5" providerId="ADAL" clId="{1E51980E-E3AE-40E6-BF06-4A7D1DCF9220}" dt="2022-03-08T12:20:55.648" v="11667" actId="1076"/>
          <ac:spMkLst>
            <pc:docMk/>
            <pc:sldMk cId="1382796208" sldId="305"/>
            <ac:spMk id="2" creationId="{60B36C33-E4AA-40B3-8DE9-5D82B8ACCEBE}"/>
          </ac:spMkLst>
        </pc:spChg>
        <pc:spChg chg="mod">
          <ac:chgData name="Ylinen, Venla" userId="46c88f59-5a03-4d86-bbb8-8ed1012e56b5" providerId="ADAL" clId="{1E51980E-E3AE-40E6-BF06-4A7D1DCF9220}" dt="2022-03-08T07:49:57.040" v="8109" actId="14100"/>
          <ac:spMkLst>
            <pc:docMk/>
            <pc:sldMk cId="1382796208" sldId="305"/>
            <ac:spMk id="3" creationId="{5D57B6F3-BF1F-4844-BD7E-290E209356DE}"/>
          </ac:spMkLst>
        </pc:spChg>
        <pc:spChg chg="add mod">
          <ac:chgData name="Ylinen, Venla" userId="46c88f59-5a03-4d86-bbb8-8ed1012e56b5" providerId="ADAL" clId="{1E51980E-E3AE-40E6-BF06-4A7D1DCF9220}" dt="2022-03-09T14:10:17.751" v="20541" actId="1076"/>
          <ac:spMkLst>
            <pc:docMk/>
            <pc:sldMk cId="1382796208" sldId="305"/>
            <ac:spMk id="5" creationId="{103973FE-EDD8-4626-BFBF-3780490BCA38}"/>
          </ac:spMkLst>
        </pc:spChg>
        <pc:spChg chg="mod">
          <ac:chgData name="Ylinen, Venla" userId="46c88f59-5a03-4d86-bbb8-8ed1012e56b5" providerId="ADAL" clId="{1E51980E-E3AE-40E6-BF06-4A7D1DCF9220}" dt="2022-03-08T07:34:29.347" v="7489" actId="1076"/>
          <ac:spMkLst>
            <pc:docMk/>
            <pc:sldMk cId="1382796208" sldId="305"/>
            <ac:spMk id="11" creationId="{7F8AD309-2B76-4CF0-924E-E4FCF5960AFE}"/>
          </ac:spMkLst>
        </pc:spChg>
        <pc:picChg chg="mod">
          <ac:chgData name="Ylinen, Venla" userId="46c88f59-5a03-4d86-bbb8-8ed1012e56b5" providerId="ADAL" clId="{1E51980E-E3AE-40E6-BF06-4A7D1DCF9220}" dt="2022-03-08T07:34:26.934" v="7488" actId="1076"/>
          <ac:picMkLst>
            <pc:docMk/>
            <pc:sldMk cId="1382796208" sldId="305"/>
            <ac:picMk id="4" creationId="{54A25949-6367-4DD1-8835-C9CA998293D6}"/>
          </ac:picMkLst>
        </pc:picChg>
      </pc:sldChg>
      <pc:sldChg chg="addSp delSp modSp mod modNotesTx">
        <pc:chgData name="Ylinen, Venla" userId="46c88f59-5a03-4d86-bbb8-8ed1012e56b5" providerId="ADAL" clId="{1E51980E-E3AE-40E6-BF06-4A7D1DCF9220}" dt="2022-03-09T08:22:00.006" v="15680" actId="20577"/>
        <pc:sldMkLst>
          <pc:docMk/>
          <pc:sldMk cId="4050891232" sldId="306"/>
        </pc:sldMkLst>
        <pc:spChg chg="mod">
          <ac:chgData name="Ylinen, Venla" userId="46c88f59-5a03-4d86-bbb8-8ed1012e56b5" providerId="ADAL" clId="{1E51980E-E3AE-40E6-BF06-4A7D1DCF9220}" dt="2022-03-08T11:17:28.089" v="9864" actId="1076"/>
          <ac:spMkLst>
            <pc:docMk/>
            <pc:sldMk cId="4050891232" sldId="306"/>
            <ac:spMk id="2" creationId="{74F79A12-72E5-414B-9DF7-BC24A6F699A4}"/>
          </ac:spMkLst>
        </pc:spChg>
        <pc:spChg chg="mod">
          <ac:chgData name="Ylinen, Venla" userId="46c88f59-5a03-4d86-bbb8-8ed1012e56b5" providerId="ADAL" clId="{1E51980E-E3AE-40E6-BF06-4A7D1DCF9220}" dt="2022-03-09T08:08:24.757" v="14915" actId="20577"/>
          <ac:spMkLst>
            <pc:docMk/>
            <pc:sldMk cId="4050891232" sldId="306"/>
            <ac:spMk id="3" creationId="{71947F36-8CEF-4392-9329-9B1990B3D2F4}"/>
          </ac:spMkLst>
        </pc:spChg>
        <pc:spChg chg="add del mod">
          <ac:chgData name="Ylinen, Venla" userId="46c88f59-5a03-4d86-bbb8-8ed1012e56b5" providerId="ADAL" clId="{1E51980E-E3AE-40E6-BF06-4A7D1DCF9220}" dt="2022-03-08T11:16:35.765" v="9839" actId="21"/>
          <ac:spMkLst>
            <pc:docMk/>
            <pc:sldMk cId="4050891232" sldId="306"/>
            <ac:spMk id="5" creationId="{771E49F9-1DFD-47E9-9A2B-A8EF228833CF}"/>
          </ac:spMkLst>
        </pc:spChg>
        <pc:picChg chg="add del mod">
          <ac:chgData name="Ylinen, Venla" userId="46c88f59-5a03-4d86-bbb8-8ed1012e56b5" providerId="ADAL" clId="{1E51980E-E3AE-40E6-BF06-4A7D1DCF9220}" dt="2022-03-08T11:16:45.832" v="9853" actId="21"/>
          <ac:picMkLst>
            <pc:docMk/>
            <pc:sldMk cId="4050891232" sldId="306"/>
            <ac:picMk id="4" creationId="{3D707752-BC8A-4001-98B2-852228BE3CF6}"/>
          </ac:picMkLst>
        </pc:picChg>
      </pc:sldChg>
      <pc:sldChg chg="del">
        <pc:chgData name="Ylinen, Venla" userId="46c88f59-5a03-4d86-bbb8-8ed1012e56b5" providerId="ADAL" clId="{1E51980E-E3AE-40E6-BF06-4A7D1DCF9220}" dt="2022-03-07T09:43:20.679" v="2431" actId="2696"/>
        <pc:sldMkLst>
          <pc:docMk/>
          <pc:sldMk cId="180869947" sldId="307"/>
        </pc:sldMkLst>
      </pc:sldChg>
      <pc:sldChg chg="modSp mod ord modNotesTx">
        <pc:chgData name="Ylinen, Venla" userId="46c88f59-5a03-4d86-bbb8-8ed1012e56b5" providerId="ADAL" clId="{1E51980E-E3AE-40E6-BF06-4A7D1DCF9220}" dt="2022-03-09T07:13:42.958" v="13726" actId="20577"/>
        <pc:sldMkLst>
          <pc:docMk/>
          <pc:sldMk cId="2601966537" sldId="308"/>
        </pc:sldMkLst>
        <pc:spChg chg="mod">
          <ac:chgData name="Ylinen, Venla" userId="46c88f59-5a03-4d86-bbb8-8ed1012e56b5" providerId="ADAL" clId="{1E51980E-E3AE-40E6-BF06-4A7D1DCF9220}" dt="2022-03-07T08:21:33.459" v="250" actId="1076"/>
          <ac:spMkLst>
            <pc:docMk/>
            <pc:sldMk cId="2601966537" sldId="308"/>
            <ac:spMk id="2" creationId="{21C0A1B3-1688-4B93-8718-CC52DF5616C1}"/>
          </ac:spMkLst>
        </pc:spChg>
        <pc:spChg chg="mod">
          <ac:chgData name="Ylinen, Venla" userId="46c88f59-5a03-4d86-bbb8-8ed1012e56b5" providerId="ADAL" clId="{1E51980E-E3AE-40E6-BF06-4A7D1DCF9220}" dt="2022-03-09T07:13:42.958" v="13726" actId="20577"/>
          <ac:spMkLst>
            <pc:docMk/>
            <pc:sldMk cId="2601966537" sldId="308"/>
            <ac:spMk id="3" creationId="{DBB3779F-C007-40A5-9DBB-D06441D0ACCE}"/>
          </ac:spMkLst>
        </pc:spChg>
      </pc:sldChg>
      <pc:sldChg chg="del">
        <pc:chgData name="Ylinen, Venla" userId="46c88f59-5a03-4d86-bbb8-8ed1012e56b5" providerId="ADAL" clId="{1E51980E-E3AE-40E6-BF06-4A7D1DCF9220}" dt="2022-03-08T07:32:49.681" v="7474" actId="2696"/>
        <pc:sldMkLst>
          <pc:docMk/>
          <pc:sldMk cId="154553340" sldId="309"/>
        </pc:sldMkLst>
      </pc:sldChg>
      <pc:sldChg chg="addSp modSp new mod modAnim modNotesTx">
        <pc:chgData name="Ylinen, Venla" userId="46c88f59-5a03-4d86-bbb8-8ed1012e56b5" providerId="ADAL" clId="{1E51980E-E3AE-40E6-BF06-4A7D1DCF9220}" dt="2022-03-09T06:44:56.685" v="13322"/>
        <pc:sldMkLst>
          <pc:docMk/>
          <pc:sldMk cId="3966722676" sldId="310"/>
        </pc:sldMkLst>
        <pc:spChg chg="mod">
          <ac:chgData name="Ylinen, Venla" userId="46c88f59-5a03-4d86-bbb8-8ed1012e56b5" providerId="ADAL" clId="{1E51980E-E3AE-40E6-BF06-4A7D1DCF9220}" dt="2022-03-07T06:01:57.738" v="34" actId="1076"/>
          <ac:spMkLst>
            <pc:docMk/>
            <pc:sldMk cId="3966722676" sldId="310"/>
            <ac:spMk id="2" creationId="{41D745A2-927F-4080-8C91-0CAD625433CE}"/>
          </ac:spMkLst>
        </pc:spChg>
        <pc:spChg chg="mod">
          <ac:chgData name="Ylinen, Venla" userId="46c88f59-5a03-4d86-bbb8-8ed1012e56b5" providerId="ADAL" clId="{1E51980E-E3AE-40E6-BF06-4A7D1DCF9220}" dt="2022-03-07T08:20:18.707" v="248" actId="20577"/>
          <ac:spMkLst>
            <pc:docMk/>
            <pc:sldMk cId="3966722676" sldId="310"/>
            <ac:spMk id="3" creationId="{E228DA05-2E4D-4E70-BE52-AEFBC66D2741}"/>
          </ac:spMkLst>
        </pc:spChg>
        <pc:spChg chg="add mod">
          <ac:chgData name="Ylinen, Venla" userId="46c88f59-5a03-4d86-bbb8-8ed1012e56b5" providerId="ADAL" clId="{1E51980E-E3AE-40E6-BF06-4A7D1DCF9220}" dt="2022-03-07T13:27:19.396" v="6861" actId="207"/>
          <ac:spMkLst>
            <pc:docMk/>
            <pc:sldMk cId="3966722676" sldId="310"/>
            <ac:spMk id="4" creationId="{CB405F0E-1A58-420A-956D-9CC213B5ABE2}"/>
          </ac:spMkLst>
        </pc:spChg>
      </pc:sldChg>
      <pc:sldChg chg="addSp delSp modSp new mod modAnim modNotesTx">
        <pc:chgData name="Ylinen, Venla" userId="46c88f59-5a03-4d86-bbb8-8ed1012e56b5" providerId="ADAL" clId="{1E51980E-E3AE-40E6-BF06-4A7D1DCF9220}" dt="2022-03-09T11:08:14.842" v="16750" actId="20577"/>
        <pc:sldMkLst>
          <pc:docMk/>
          <pc:sldMk cId="2121927197" sldId="311"/>
        </pc:sldMkLst>
        <pc:spChg chg="mod">
          <ac:chgData name="Ylinen, Venla" userId="46c88f59-5a03-4d86-bbb8-8ed1012e56b5" providerId="ADAL" clId="{1E51980E-E3AE-40E6-BF06-4A7D1DCF9220}" dt="2022-03-09T11:08:14.842" v="16750" actId="20577"/>
          <ac:spMkLst>
            <pc:docMk/>
            <pc:sldMk cId="2121927197" sldId="311"/>
            <ac:spMk id="2" creationId="{0770DEBF-1A7A-4C5D-B658-5892C08FBFD2}"/>
          </ac:spMkLst>
        </pc:spChg>
        <pc:spChg chg="del mod">
          <ac:chgData name="Ylinen, Venla" userId="46c88f59-5a03-4d86-bbb8-8ed1012e56b5" providerId="ADAL" clId="{1E51980E-E3AE-40E6-BF06-4A7D1DCF9220}" dt="2022-03-09T06:44:11.268" v="13316" actId="478"/>
          <ac:spMkLst>
            <pc:docMk/>
            <pc:sldMk cId="2121927197" sldId="311"/>
            <ac:spMk id="3" creationId="{AAF09D44-85B2-4365-BB6F-AFD384DC2B26}"/>
          </ac:spMkLst>
        </pc:spChg>
        <pc:spChg chg="add mod">
          <ac:chgData name="Ylinen, Venla" userId="46c88f59-5a03-4d86-bbb8-8ed1012e56b5" providerId="ADAL" clId="{1E51980E-E3AE-40E6-BF06-4A7D1DCF9220}" dt="2022-03-07T13:27:41.063" v="6873" actId="207"/>
          <ac:spMkLst>
            <pc:docMk/>
            <pc:sldMk cId="2121927197" sldId="311"/>
            <ac:spMk id="4" creationId="{BE741313-C2AF-471B-8767-8EBCA91BDE7E}"/>
          </ac:spMkLst>
        </pc:spChg>
        <pc:spChg chg="add del mod">
          <ac:chgData name="Ylinen, Venla" userId="46c88f59-5a03-4d86-bbb8-8ed1012e56b5" providerId="ADAL" clId="{1E51980E-E3AE-40E6-BF06-4A7D1DCF9220}" dt="2022-03-09T06:44:15.683" v="13317" actId="478"/>
          <ac:spMkLst>
            <pc:docMk/>
            <pc:sldMk cId="2121927197" sldId="311"/>
            <ac:spMk id="6" creationId="{1A030E40-386A-4F33-BC92-24DCC9CD1526}"/>
          </ac:spMkLst>
        </pc:spChg>
      </pc:sldChg>
      <pc:sldChg chg="addSp modSp new mod modNotesTx">
        <pc:chgData name="Ylinen, Venla" userId="46c88f59-5a03-4d86-bbb8-8ed1012e56b5" providerId="ADAL" clId="{1E51980E-E3AE-40E6-BF06-4A7D1DCF9220}" dt="2022-03-09T11:23:20.632" v="16953" actId="20577"/>
        <pc:sldMkLst>
          <pc:docMk/>
          <pc:sldMk cId="3081131105" sldId="312"/>
        </pc:sldMkLst>
        <pc:spChg chg="mod">
          <ac:chgData name="Ylinen, Venla" userId="46c88f59-5a03-4d86-bbb8-8ed1012e56b5" providerId="ADAL" clId="{1E51980E-E3AE-40E6-BF06-4A7D1DCF9220}" dt="2022-03-08T13:02:07.463" v="12042" actId="1076"/>
          <ac:spMkLst>
            <pc:docMk/>
            <pc:sldMk cId="3081131105" sldId="312"/>
            <ac:spMk id="2" creationId="{FE7A45AE-259D-4F7C-B73D-A4CBECC984A0}"/>
          </ac:spMkLst>
        </pc:spChg>
        <pc:spChg chg="mod">
          <ac:chgData name="Ylinen, Venla" userId="46c88f59-5a03-4d86-bbb8-8ed1012e56b5" providerId="ADAL" clId="{1E51980E-E3AE-40E6-BF06-4A7D1DCF9220}" dt="2022-03-09T11:23:20.632" v="16953" actId="20577"/>
          <ac:spMkLst>
            <pc:docMk/>
            <pc:sldMk cId="3081131105" sldId="312"/>
            <ac:spMk id="3" creationId="{F6F3873B-01E2-4B0B-8548-053C933F455E}"/>
          </ac:spMkLst>
        </pc:spChg>
        <pc:spChg chg="add mod">
          <ac:chgData name="Ylinen, Venla" userId="46c88f59-5a03-4d86-bbb8-8ed1012e56b5" providerId="ADAL" clId="{1E51980E-E3AE-40E6-BF06-4A7D1DCF9220}" dt="2022-03-07T12:01:07.520" v="5010" actId="20577"/>
          <ac:spMkLst>
            <pc:docMk/>
            <pc:sldMk cId="3081131105" sldId="312"/>
            <ac:spMk id="6" creationId="{D4690E81-B56B-4784-842E-9CA3BF10BD27}"/>
          </ac:spMkLst>
        </pc:spChg>
        <pc:spChg chg="add mod">
          <ac:chgData name="Ylinen, Venla" userId="46c88f59-5a03-4d86-bbb8-8ed1012e56b5" providerId="ADAL" clId="{1E51980E-E3AE-40E6-BF06-4A7D1DCF9220}" dt="2022-03-07T11:58:13.666" v="4938" actId="1076"/>
          <ac:spMkLst>
            <pc:docMk/>
            <pc:sldMk cId="3081131105" sldId="312"/>
            <ac:spMk id="9" creationId="{C0064048-5A3A-4FA2-A792-B6555545F621}"/>
          </ac:spMkLst>
        </pc:spChg>
        <pc:picChg chg="add mod">
          <ac:chgData name="Ylinen, Venla" userId="46c88f59-5a03-4d86-bbb8-8ed1012e56b5" providerId="ADAL" clId="{1E51980E-E3AE-40E6-BF06-4A7D1DCF9220}" dt="2022-03-07T11:56:41.890" v="4907" actId="1076"/>
          <ac:picMkLst>
            <pc:docMk/>
            <pc:sldMk cId="3081131105" sldId="312"/>
            <ac:picMk id="5" creationId="{A3E63E21-DF94-44AD-95B8-330BE534E11E}"/>
          </ac:picMkLst>
        </pc:picChg>
        <pc:picChg chg="add mod">
          <ac:chgData name="Ylinen, Venla" userId="46c88f59-5a03-4d86-bbb8-8ed1012e56b5" providerId="ADAL" clId="{1E51980E-E3AE-40E6-BF06-4A7D1DCF9220}" dt="2022-03-07T11:57:37.603" v="4914" actId="14100"/>
          <ac:picMkLst>
            <pc:docMk/>
            <pc:sldMk cId="3081131105" sldId="312"/>
            <ac:picMk id="8" creationId="{136ECC1F-27B9-4A4B-9F66-DF23ECB5798E}"/>
          </ac:picMkLst>
        </pc:picChg>
      </pc:sldChg>
      <pc:sldChg chg="addSp modSp new mod">
        <pc:chgData name="Ylinen, Venla" userId="46c88f59-5a03-4d86-bbb8-8ed1012e56b5" providerId="ADAL" clId="{1E51980E-E3AE-40E6-BF06-4A7D1DCF9220}" dt="2022-03-09T14:20:22.706" v="21082" actId="20577"/>
        <pc:sldMkLst>
          <pc:docMk/>
          <pc:sldMk cId="1445938294" sldId="313"/>
        </pc:sldMkLst>
        <pc:spChg chg="mod">
          <ac:chgData name="Ylinen, Venla" userId="46c88f59-5a03-4d86-bbb8-8ed1012e56b5" providerId="ADAL" clId="{1E51980E-E3AE-40E6-BF06-4A7D1DCF9220}" dt="2022-03-08T13:02:20.897" v="12054" actId="20577"/>
          <ac:spMkLst>
            <pc:docMk/>
            <pc:sldMk cId="1445938294" sldId="313"/>
            <ac:spMk id="2" creationId="{8C52F671-81F3-4FD6-9A3E-AD7A634C320D}"/>
          </ac:spMkLst>
        </pc:spChg>
        <pc:spChg chg="mod">
          <ac:chgData name="Ylinen, Venla" userId="46c88f59-5a03-4d86-bbb8-8ed1012e56b5" providerId="ADAL" clId="{1E51980E-E3AE-40E6-BF06-4A7D1DCF9220}" dt="2022-03-08T14:14:51.229" v="13313" actId="27636"/>
          <ac:spMkLst>
            <pc:docMk/>
            <pc:sldMk cId="1445938294" sldId="313"/>
            <ac:spMk id="3" creationId="{39C2AAFE-EA45-4A6A-A0A9-295B133CAE51}"/>
          </ac:spMkLst>
        </pc:spChg>
        <pc:spChg chg="add mod">
          <ac:chgData name="Ylinen, Venla" userId="46c88f59-5a03-4d86-bbb8-8ed1012e56b5" providerId="ADAL" clId="{1E51980E-E3AE-40E6-BF06-4A7D1DCF9220}" dt="2022-03-09T14:20:22.706" v="21082" actId="20577"/>
          <ac:spMkLst>
            <pc:docMk/>
            <pc:sldMk cId="1445938294" sldId="313"/>
            <ac:spMk id="4" creationId="{8DBB040B-D38D-4CE0-B8D7-1F23179117D3}"/>
          </ac:spMkLst>
        </pc:spChg>
        <pc:picChg chg="add mod">
          <ac:chgData name="Ylinen, Venla" userId="46c88f59-5a03-4d86-bbb8-8ed1012e56b5" providerId="ADAL" clId="{1E51980E-E3AE-40E6-BF06-4A7D1DCF9220}" dt="2022-03-08T14:14:36.272" v="13294" actId="1076"/>
          <ac:picMkLst>
            <pc:docMk/>
            <pc:sldMk cId="1445938294" sldId="313"/>
            <ac:picMk id="5" creationId="{C6C01A05-717E-4D56-BCF6-23CCCE3CD0E8}"/>
          </ac:picMkLst>
        </pc:picChg>
        <pc:picChg chg="add mod">
          <ac:chgData name="Ylinen, Venla" userId="46c88f59-5a03-4d86-bbb8-8ed1012e56b5" providerId="ADAL" clId="{1E51980E-E3AE-40E6-BF06-4A7D1DCF9220}" dt="2022-03-09T14:19:53.878" v="21066" actId="14100"/>
          <ac:picMkLst>
            <pc:docMk/>
            <pc:sldMk cId="1445938294" sldId="313"/>
            <ac:picMk id="6" creationId="{19233F48-7BCB-4E44-B9EC-624D63BA3681}"/>
          </ac:picMkLst>
        </pc:picChg>
      </pc:sldChg>
      <pc:sldChg chg="addSp delSp modSp new mod modNotesTx">
        <pc:chgData name="Ylinen, Venla" userId="46c88f59-5a03-4d86-bbb8-8ed1012e56b5" providerId="ADAL" clId="{1E51980E-E3AE-40E6-BF06-4A7D1DCF9220}" dt="2022-03-09T13:59:48.292" v="20468" actId="20577"/>
        <pc:sldMkLst>
          <pc:docMk/>
          <pc:sldMk cId="2035982029" sldId="314"/>
        </pc:sldMkLst>
        <pc:spChg chg="mod">
          <ac:chgData name="Ylinen, Venla" userId="46c88f59-5a03-4d86-bbb8-8ed1012e56b5" providerId="ADAL" clId="{1E51980E-E3AE-40E6-BF06-4A7D1DCF9220}" dt="2022-03-08T11:20:20.029" v="9995" actId="21"/>
          <ac:spMkLst>
            <pc:docMk/>
            <pc:sldMk cId="2035982029" sldId="314"/>
            <ac:spMk id="2" creationId="{125FD472-6A38-4723-B2CB-279C68E7E71B}"/>
          </ac:spMkLst>
        </pc:spChg>
        <pc:spChg chg="mod">
          <ac:chgData name="Ylinen, Venla" userId="46c88f59-5a03-4d86-bbb8-8ed1012e56b5" providerId="ADAL" clId="{1E51980E-E3AE-40E6-BF06-4A7D1DCF9220}" dt="2022-03-08T07:51:40.759" v="8317" actId="1076"/>
          <ac:spMkLst>
            <pc:docMk/>
            <pc:sldMk cId="2035982029" sldId="314"/>
            <ac:spMk id="3" creationId="{3996562A-77B4-404F-B79C-EC7185198F7B}"/>
          </ac:spMkLst>
        </pc:spChg>
        <pc:spChg chg="add mod">
          <ac:chgData name="Ylinen, Venla" userId="46c88f59-5a03-4d86-bbb8-8ed1012e56b5" providerId="ADAL" clId="{1E51980E-E3AE-40E6-BF06-4A7D1DCF9220}" dt="2022-03-08T10:28:54.022" v="9124" actId="20577"/>
          <ac:spMkLst>
            <pc:docMk/>
            <pc:sldMk cId="2035982029" sldId="314"/>
            <ac:spMk id="4" creationId="{6A0828E8-BDCD-4C4F-936A-5B58071D2475}"/>
          </ac:spMkLst>
        </pc:spChg>
        <pc:spChg chg="add mod">
          <ac:chgData name="Ylinen, Venla" userId="46c88f59-5a03-4d86-bbb8-8ed1012e56b5" providerId="ADAL" clId="{1E51980E-E3AE-40E6-BF06-4A7D1DCF9220}" dt="2022-03-08T07:59:20.930" v="8546" actId="1076"/>
          <ac:spMkLst>
            <pc:docMk/>
            <pc:sldMk cId="2035982029" sldId="314"/>
            <ac:spMk id="5" creationId="{CA6B2EA6-6456-48DF-AF6B-9A86D3B9B70F}"/>
          </ac:spMkLst>
        </pc:spChg>
        <pc:spChg chg="add mod">
          <ac:chgData name="Ylinen, Venla" userId="46c88f59-5a03-4d86-bbb8-8ed1012e56b5" providerId="ADAL" clId="{1E51980E-E3AE-40E6-BF06-4A7D1DCF9220}" dt="2022-03-09T08:44:45.059" v="15721" actId="404"/>
          <ac:spMkLst>
            <pc:docMk/>
            <pc:sldMk cId="2035982029" sldId="314"/>
            <ac:spMk id="6" creationId="{4AB66052-0A7E-4F94-98E1-326C3ECA4563}"/>
          </ac:spMkLst>
        </pc:spChg>
        <pc:spChg chg="add del mod">
          <ac:chgData name="Ylinen, Venla" userId="46c88f59-5a03-4d86-bbb8-8ed1012e56b5" providerId="ADAL" clId="{1E51980E-E3AE-40E6-BF06-4A7D1DCF9220}" dt="2022-03-08T07:43:30.198" v="7752"/>
          <ac:spMkLst>
            <pc:docMk/>
            <pc:sldMk cId="2035982029" sldId="314"/>
            <ac:spMk id="6" creationId="{7351E3D5-2FF7-41DC-8EB0-DB1DEEC167C0}"/>
          </ac:spMkLst>
        </pc:spChg>
        <pc:spChg chg="add del mod">
          <ac:chgData name="Ylinen, Venla" userId="46c88f59-5a03-4d86-bbb8-8ed1012e56b5" providerId="ADAL" clId="{1E51980E-E3AE-40E6-BF06-4A7D1DCF9220}" dt="2022-03-08T07:55:57.263" v="8393"/>
          <ac:spMkLst>
            <pc:docMk/>
            <pc:sldMk cId="2035982029" sldId="314"/>
            <ac:spMk id="11" creationId="{3A1911FB-0399-433E-9B9E-C6C3B9524208}"/>
          </ac:spMkLst>
        </pc:spChg>
        <pc:spChg chg="add mod">
          <ac:chgData name="Ylinen, Venla" userId="46c88f59-5a03-4d86-bbb8-8ed1012e56b5" providerId="ADAL" clId="{1E51980E-E3AE-40E6-BF06-4A7D1DCF9220}" dt="2022-03-08T10:34:11.019" v="9394" actId="20577"/>
          <ac:spMkLst>
            <pc:docMk/>
            <pc:sldMk cId="2035982029" sldId="314"/>
            <ac:spMk id="12" creationId="{D074B3D1-6BD4-41B6-BA86-F9082519A297}"/>
          </ac:spMkLst>
        </pc:spChg>
        <pc:cxnChg chg="add mod">
          <ac:chgData name="Ylinen, Venla" userId="46c88f59-5a03-4d86-bbb8-8ed1012e56b5" providerId="ADAL" clId="{1E51980E-E3AE-40E6-BF06-4A7D1DCF9220}" dt="2022-03-08T07:44:04.649" v="7758" actId="14100"/>
          <ac:cxnSpMkLst>
            <pc:docMk/>
            <pc:sldMk cId="2035982029" sldId="314"/>
            <ac:cxnSpMk id="8" creationId="{D6745516-BCB7-4181-903D-A9FE27A54F7B}"/>
          </ac:cxnSpMkLst>
        </pc:cxnChg>
      </pc:sldChg>
      <pc:sldChg chg="modSp new mod modNotesTx">
        <pc:chgData name="Ylinen, Venla" userId="46c88f59-5a03-4d86-bbb8-8ed1012e56b5" providerId="ADAL" clId="{1E51980E-E3AE-40E6-BF06-4A7D1DCF9220}" dt="2022-03-09T14:15:10.692" v="20964"/>
        <pc:sldMkLst>
          <pc:docMk/>
          <pc:sldMk cId="881864450" sldId="315"/>
        </pc:sldMkLst>
        <pc:spChg chg="mod">
          <ac:chgData name="Ylinen, Venla" userId="46c88f59-5a03-4d86-bbb8-8ed1012e56b5" providerId="ADAL" clId="{1E51980E-E3AE-40E6-BF06-4A7D1DCF9220}" dt="2022-03-09T14:15:10.692" v="20964"/>
          <ac:spMkLst>
            <pc:docMk/>
            <pc:sldMk cId="881864450" sldId="315"/>
            <ac:spMk id="2" creationId="{A54AE49E-807B-4534-B4F3-9876D84C8912}"/>
          </ac:spMkLst>
        </pc:spChg>
        <pc:spChg chg="mod">
          <ac:chgData name="Ylinen, Venla" userId="46c88f59-5a03-4d86-bbb8-8ed1012e56b5" providerId="ADAL" clId="{1E51980E-E3AE-40E6-BF06-4A7D1DCF9220}" dt="2022-03-08T11:20:34.179" v="9998" actId="1076"/>
          <ac:spMkLst>
            <pc:docMk/>
            <pc:sldMk cId="881864450" sldId="315"/>
            <ac:spMk id="3" creationId="{4751918F-3C7F-48E4-BDA3-E30AFE1FB9B9}"/>
          </ac:spMkLst>
        </pc:spChg>
      </pc:sldChg>
      <pc:sldChg chg="modSp new del mod">
        <pc:chgData name="Ylinen, Venla" userId="46c88f59-5a03-4d86-bbb8-8ed1012e56b5" providerId="ADAL" clId="{1E51980E-E3AE-40E6-BF06-4A7D1DCF9220}" dt="2022-03-08T14:09:22.499" v="13124" actId="2696"/>
        <pc:sldMkLst>
          <pc:docMk/>
          <pc:sldMk cId="3227876581" sldId="316"/>
        </pc:sldMkLst>
        <pc:spChg chg="mod">
          <ac:chgData name="Ylinen, Venla" userId="46c88f59-5a03-4d86-bbb8-8ed1012e56b5" providerId="ADAL" clId="{1E51980E-E3AE-40E6-BF06-4A7D1DCF9220}" dt="2022-03-08T11:52:31.736" v="11226"/>
          <ac:spMkLst>
            <pc:docMk/>
            <pc:sldMk cId="3227876581" sldId="316"/>
            <ac:spMk id="2" creationId="{55041247-10A6-436E-98DF-9C0B7685E365}"/>
          </ac:spMkLst>
        </pc:spChg>
        <pc:spChg chg="mod">
          <ac:chgData name="Ylinen, Venla" userId="46c88f59-5a03-4d86-bbb8-8ed1012e56b5" providerId="ADAL" clId="{1E51980E-E3AE-40E6-BF06-4A7D1DCF9220}" dt="2022-03-08T11:52:45.208" v="11251" actId="12"/>
          <ac:spMkLst>
            <pc:docMk/>
            <pc:sldMk cId="3227876581" sldId="316"/>
            <ac:spMk id="3" creationId="{EC040C37-9DD5-420E-9359-83A3A88FA756}"/>
          </ac:spMkLst>
        </pc:spChg>
      </pc:sldChg>
      <pc:sldChg chg="addSp delSp modSp new mod ord modNotesTx">
        <pc:chgData name="Ylinen, Venla" userId="46c88f59-5a03-4d86-bbb8-8ed1012e56b5" providerId="ADAL" clId="{1E51980E-E3AE-40E6-BF06-4A7D1DCF9220}" dt="2022-03-08T12:51:44.200" v="11949"/>
        <pc:sldMkLst>
          <pc:docMk/>
          <pc:sldMk cId="2575946335" sldId="317"/>
        </pc:sldMkLst>
        <pc:spChg chg="mod">
          <ac:chgData name="Ylinen, Venla" userId="46c88f59-5a03-4d86-bbb8-8ed1012e56b5" providerId="ADAL" clId="{1E51980E-E3AE-40E6-BF06-4A7D1DCF9220}" dt="2022-03-08T11:59:04.927" v="11280" actId="1076"/>
          <ac:spMkLst>
            <pc:docMk/>
            <pc:sldMk cId="2575946335" sldId="317"/>
            <ac:spMk id="2" creationId="{6D71906F-0607-414C-8539-36D82B4D6DD2}"/>
          </ac:spMkLst>
        </pc:spChg>
        <pc:spChg chg="mod">
          <ac:chgData name="Ylinen, Venla" userId="46c88f59-5a03-4d86-bbb8-8ed1012e56b5" providerId="ADAL" clId="{1E51980E-E3AE-40E6-BF06-4A7D1DCF9220}" dt="2022-03-08T12:51:43.676" v="11947" actId="1076"/>
          <ac:spMkLst>
            <pc:docMk/>
            <pc:sldMk cId="2575946335" sldId="317"/>
            <ac:spMk id="3" creationId="{DD67D8EA-4E6E-43BB-8AAF-128978984498}"/>
          </ac:spMkLst>
        </pc:spChg>
        <pc:spChg chg="add mod">
          <ac:chgData name="Ylinen, Venla" userId="46c88f59-5a03-4d86-bbb8-8ed1012e56b5" providerId="ADAL" clId="{1E51980E-E3AE-40E6-BF06-4A7D1DCF9220}" dt="2022-03-08T11:59:38.093" v="11285" actId="2085"/>
          <ac:spMkLst>
            <pc:docMk/>
            <pc:sldMk cId="2575946335" sldId="317"/>
            <ac:spMk id="5" creationId="{2B4BAD29-27F3-46C7-BC39-BF65FD839612}"/>
          </ac:spMkLst>
        </pc:spChg>
        <pc:spChg chg="add mod">
          <ac:chgData name="Ylinen, Venla" userId="46c88f59-5a03-4d86-bbb8-8ed1012e56b5" providerId="ADAL" clId="{1E51980E-E3AE-40E6-BF06-4A7D1DCF9220}" dt="2022-03-08T12:00:20.890" v="11323" actId="1076"/>
          <ac:spMkLst>
            <pc:docMk/>
            <pc:sldMk cId="2575946335" sldId="317"/>
            <ac:spMk id="6" creationId="{37AF3B29-F40F-4A7B-A4F3-63C5226821B9}"/>
          </ac:spMkLst>
        </pc:spChg>
        <pc:spChg chg="add mod">
          <ac:chgData name="Ylinen, Venla" userId="46c88f59-5a03-4d86-bbb8-8ed1012e56b5" providerId="ADAL" clId="{1E51980E-E3AE-40E6-BF06-4A7D1DCF9220}" dt="2022-03-08T12:00:34.592" v="11325" actId="2085"/>
          <ac:spMkLst>
            <pc:docMk/>
            <pc:sldMk cId="2575946335" sldId="317"/>
            <ac:spMk id="7" creationId="{2CDC6683-CC1C-4354-804B-DB017E37A582}"/>
          </ac:spMkLst>
        </pc:spChg>
        <pc:spChg chg="add mod">
          <ac:chgData name="Ylinen, Venla" userId="46c88f59-5a03-4d86-bbb8-8ed1012e56b5" providerId="ADAL" clId="{1E51980E-E3AE-40E6-BF06-4A7D1DCF9220}" dt="2022-03-08T12:07:39.884" v="11494" actId="20577"/>
          <ac:spMkLst>
            <pc:docMk/>
            <pc:sldMk cId="2575946335" sldId="317"/>
            <ac:spMk id="19" creationId="{8894E038-A409-48C8-8549-600A4BE5F2F0}"/>
          </ac:spMkLst>
        </pc:spChg>
        <pc:spChg chg="add mod">
          <ac:chgData name="Ylinen, Venla" userId="46c88f59-5a03-4d86-bbb8-8ed1012e56b5" providerId="ADAL" clId="{1E51980E-E3AE-40E6-BF06-4A7D1DCF9220}" dt="2022-03-08T12:08:21.440" v="11550" actId="207"/>
          <ac:spMkLst>
            <pc:docMk/>
            <pc:sldMk cId="2575946335" sldId="317"/>
            <ac:spMk id="20" creationId="{CB1E27BA-2AAF-4666-8460-638528B8F6EA}"/>
          </ac:spMkLst>
        </pc:spChg>
        <pc:spChg chg="add del mod">
          <ac:chgData name="Ylinen, Venla" userId="46c88f59-5a03-4d86-bbb8-8ed1012e56b5" providerId="ADAL" clId="{1E51980E-E3AE-40E6-BF06-4A7D1DCF9220}" dt="2022-03-08T12:51:44.200" v="11949"/>
          <ac:spMkLst>
            <pc:docMk/>
            <pc:sldMk cId="2575946335" sldId="317"/>
            <ac:spMk id="21" creationId="{49C52EA2-69CF-47B9-B94A-FC2647DDEF2F}"/>
          </ac:spMkLst>
        </pc:spChg>
        <pc:picChg chg="add mod">
          <ac:chgData name="Ylinen, Venla" userId="46c88f59-5a03-4d86-bbb8-8ed1012e56b5" providerId="ADAL" clId="{1E51980E-E3AE-40E6-BF06-4A7D1DCF9220}" dt="2022-03-08T12:05:44.560" v="11417" actId="14100"/>
          <ac:picMkLst>
            <pc:docMk/>
            <pc:sldMk cId="2575946335" sldId="317"/>
            <ac:picMk id="4" creationId="{48BDD11B-219C-4570-9F89-3D7B7E8A18D5}"/>
          </ac:picMkLst>
        </pc:picChg>
        <pc:cxnChg chg="add mod">
          <ac:chgData name="Ylinen, Venla" userId="46c88f59-5a03-4d86-bbb8-8ed1012e56b5" providerId="ADAL" clId="{1E51980E-E3AE-40E6-BF06-4A7D1DCF9220}" dt="2022-03-08T12:04:54.811" v="11408" actId="14100"/>
          <ac:cxnSpMkLst>
            <pc:docMk/>
            <pc:sldMk cId="2575946335" sldId="317"/>
            <ac:cxnSpMk id="9" creationId="{57189DEB-5618-400E-B132-742E3EE09856}"/>
          </ac:cxnSpMkLst>
        </pc:cxnChg>
        <pc:cxnChg chg="add mod">
          <ac:chgData name="Ylinen, Venla" userId="46c88f59-5a03-4d86-bbb8-8ed1012e56b5" providerId="ADAL" clId="{1E51980E-E3AE-40E6-BF06-4A7D1DCF9220}" dt="2022-03-08T12:05:05.912" v="11410" actId="208"/>
          <ac:cxnSpMkLst>
            <pc:docMk/>
            <pc:sldMk cId="2575946335" sldId="317"/>
            <ac:cxnSpMk id="13" creationId="{A69F54E6-8952-4043-B83D-60531846F643}"/>
          </ac:cxnSpMkLst>
        </pc:cxnChg>
        <pc:cxnChg chg="add mod">
          <ac:chgData name="Ylinen, Venla" userId="46c88f59-5a03-4d86-bbb8-8ed1012e56b5" providerId="ADAL" clId="{1E51980E-E3AE-40E6-BF06-4A7D1DCF9220}" dt="2022-03-08T12:07:27.802" v="11490" actId="1076"/>
          <ac:cxnSpMkLst>
            <pc:docMk/>
            <pc:sldMk cId="2575946335" sldId="317"/>
            <ac:cxnSpMk id="15" creationId="{C248CDAA-E50B-4F93-B163-B83B4EEC6980}"/>
          </ac:cxnSpMkLst>
        </pc:cxnChg>
        <pc:cxnChg chg="add mod">
          <ac:chgData name="Ylinen, Venla" userId="46c88f59-5a03-4d86-bbb8-8ed1012e56b5" providerId="ADAL" clId="{1E51980E-E3AE-40E6-BF06-4A7D1DCF9220}" dt="2022-03-08T12:07:32.629" v="11491" actId="1076"/>
          <ac:cxnSpMkLst>
            <pc:docMk/>
            <pc:sldMk cId="2575946335" sldId="317"/>
            <ac:cxnSpMk id="17" creationId="{B7523877-4ACE-409A-88F0-4ED7BB6AD204}"/>
          </ac:cxnSpMkLst>
        </pc:cxnChg>
      </pc:sldChg>
      <pc:sldChg chg="modSp new mod">
        <pc:chgData name="Ylinen, Venla" userId="46c88f59-5a03-4d86-bbb8-8ed1012e56b5" providerId="ADAL" clId="{1E51980E-E3AE-40E6-BF06-4A7D1DCF9220}" dt="2022-03-09T14:15:16.183" v="20965"/>
        <pc:sldMkLst>
          <pc:docMk/>
          <pc:sldMk cId="2134038413" sldId="318"/>
        </pc:sldMkLst>
        <pc:spChg chg="mod">
          <ac:chgData name="Ylinen, Venla" userId="46c88f59-5a03-4d86-bbb8-8ed1012e56b5" providerId="ADAL" clId="{1E51980E-E3AE-40E6-BF06-4A7D1DCF9220}" dt="2022-03-09T14:15:16.183" v="20965"/>
          <ac:spMkLst>
            <pc:docMk/>
            <pc:sldMk cId="2134038413" sldId="318"/>
            <ac:spMk id="2" creationId="{3B800C49-2DA0-4868-83C3-A2FA2609E5F5}"/>
          </ac:spMkLst>
        </pc:spChg>
        <pc:spChg chg="mod">
          <ac:chgData name="Ylinen, Venla" userId="46c88f59-5a03-4d86-bbb8-8ed1012e56b5" providerId="ADAL" clId="{1E51980E-E3AE-40E6-BF06-4A7D1DCF9220}" dt="2022-03-09T13:14:11.889" v="19026"/>
          <ac:spMkLst>
            <pc:docMk/>
            <pc:sldMk cId="2134038413" sldId="318"/>
            <ac:spMk id="3" creationId="{4D17DD41-041B-49AF-AE48-90D36234EE4E}"/>
          </ac:spMkLst>
        </pc:spChg>
      </pc:sldChg>
      <pc:sldChg chg="modSp new mod ord modNotesTx">
        <pc:chgData name="Ylinen, Venla" userId="46c88f59-5a03-4d86-bbb8-8ed1012e56b5" providerId="ADAL" clId="{1E51980E-E3AE-40E6-BF06-4A7D1DCF9220}" dt="2022-03-09T12:41:50.944" v="18446" actId="313"/>
        <pc:sldMkLst>
          <pc:docMk/>
          <pc:sldMk cId="876906346" sldId="319"/>
        </pc:sldMkLst>
        <pc:spChg chg="mod">
          <ac:chgData name="Ylinen, Venla" userId="46c88f59-5a03-4d86-bbb8-8ed1012e56b5" providerId="ADAL" clId="{1E51980E-E3AE-40E6-BF06-4A7D1DCF9220}" dt="2022-03-08T13:00:30.039" v="11973" actId="20577"/>
          <ac:spMkLst>
            <pc:docMk/>
            <pc:sldMk cId="876906346" sldId="319"/>
            <ac:spMk id="2" creationId="{CF6BB610-8846-4288-8120-999EB8D1E7CE}"/>
          </ac:spMkLst>
        </pc:spChg>
      </pc:sldChg>
      <pc:sldChg chg="modSp new mod">
        <pc:chgData name="Ylinen, Venla" userId="46c88f59-5a03-4d86-bbb8-8ed1012e56b5" providerId="ADAL" clId="{1E51980E-E3AE-40E6-BF06-4A7D1DCF9220}" dt="2022-03-08T13:34:45.260" v="12731" actId="27636"/>
        <pc:sldMkLst>
          <pc:docMk/>
          <pc:sldMk cId="2221779153" sldId="320"/>
        </pc:sldMkLst>
        <pc:spChg chg="mod">
          <ac:chgData name="Ylinen, Venla" userId="46c88f59-5a03-4d86-bbb8-8ed1012e56b5" providerId="ADAL" clId="{1E51980E-E3AE-40E6-BF06-4A7D1DCF9220}" dt="2022-03-08T13:34:45.260" v="12731" actId="27636"/>
          <ac:spMkLst>
            <pc:docMk/>
            <pc:sldMk cId="2221779153" sldId="320"/>
            <ac:spMk id="2" creationId="{D5996DBF-D8FC-4E93-927A-C9DF7752A297}"/>
          </ac:spMkLst>
        </pc:spChg>
        <pc:spChg chg="mod">
          <ac:chgData name="Ylinen, Venla" userId="46c88f59-5a03-4d86-bbb8-8ed1012e56b5" providerId="ADAL" clId="{1E51980E-E3AE-40E6-BF06-4A7D1DCF9220}" dt="2022-03-08T13:34:26.264" v="12729" actId="1076"/>
          <ac:spMkLst>
            <pc:docMk/>
            <pc:sldMk cId="2221779153" sldId="320"/>
            <ac:spMk id="3" creationId="{8300B27B-5FC6-48B0-B3D3-0DB626A9EE1B}"/>
          </ac:spMkLst>
        </pc:spChg>
      </pc:sldChg>
      <pc:sldChg chg="addSp delSp modSp new mod">
        <pc:chgData name="Ylinen, Venla" userId="46c88f59-5a03-4d86-bbb8-8ed1012e56b5" providerId="ADAL" clId="{1E51980E-E3AE-40E6-BF06-4A7D1DCF9220}" dt="2022-03-09T11:08:40.944" v="16760" actId="404"/>
        <pc:sldMkLst>
          <pc:docMk/>
          <pc:sldMk cId="2337969380" sldId="321"/>
        </pc:sldMkLst>
        <pc:spChg chg="del mod">
          <ac:chgData name="Ylinen, Venla" userId="46c88f59-5a03-4d86-bbb8-8ed1012e56b5" providerId="ADAL" clId="{1E51980E-E3AE-40E6-BF06-4A7D1DCF9220}" dt="2022-03-08T13:47:19.848" v="12961" actId="478"/>
          <ac:spMkLst>
            <pc:docMk/>
            <pc:sldMk cId="2337969380" sldId="321"/>
            <ac:spMk id="2" creationId="{F291C631-0B9F-4741-9DDF-851EDABA17F9}"/>
          </ac:spMkLst>
        </pc:spChg>
        <pc:spChg chg="mod">
          <ac:chgData name="Ylinen, Venla" userId="46c88f59-5a03-4d86-bbb8-8ed1012e56b5" providerId="ADAL" clId="{1E51980E-E3AE-40E6-BF06-4A7D1DCF9220}" dt="2022-03-09T11:08:40.944" v="16760" actId="404"/>
          <ac:spMkLst>
            <pc:docMk/>
            <pc:sldMk cId="2337969380" sldId="321"/>
            <ac:spMk id="3" creationId="{4CBB6533-6682-4C30-A2A9-AC977A8A38D7}"/>
          </ac:spMkLst>
        </pc:spChg>
        <pc:picChg chg="add del mod">
          <ac:chgData name="Ylinen, Venla" userId="46c88f59-5a03-4d86-bbb8-8ed1012e56b5" providerId="ADAL" clId="{1E51980E-E3AE-40E6-BF06-4A7D1DCF9220}" dt="2022-03-08T13:47:02.008" v="12957" actId="478"/>
          <ac:picMkLst>
            <pc:docMk/>
            <pc:sldMk cId="2337969380" sldId="321"/>
            <ac:picMk id="4" creationId="{DC9AE6A6-0AF5-4C02-BE53-0FD689A9A3CB}"/>
          </ac:picMkLst>
        </pc:picChg>
        <pc:picChg chg="add del mod">
          <ac:chgData name="Ylinen, Venla" userId="46c88f59-5a03-4d86-bbb8-8ed1012e56b5" providerId="ADAL" clId="{1E51980E-E3AE-40E6-BF06-4A7D1DCF9220}" dt="2022-03-08T13:39:57.664" v="12875" actId="478"/>
          <ac:picMkLst>
            <pc:docMk/>
            <pc:sldMk cId="2337969380" sldId="321"/>
            <ac:picMk id="5" creationId="{8FE0B171-31B6-414A-9831-86CD1364FBEB}"/>
          </ac:picMkLst>
        </pc:picChg>
        <pc:picChg chg="add mod">
          <ac:chgData name="Ylinen, Venla" userId="46c88f59-5a03-4d86-bbb8-8ed1012e56b5" providerId="ADAL" clId="{1E51980E-E3AE-40E6-BF06-4A7D1DCF9220}" dt="2022-03-08T14:07:10.069" v="13120" actId="1076"/>
          <ac:picMkLst>
            <pc:docMk/>
            <pc:sldMk cId="2337969380" sldId="321"/>
            <ac:picMk id="6" creationId="{41F2B207-2943-46BF-A949-7CEEAF685750}"/>
          </ac:picMkLst>
        </pc:picChg>
        <pc:picChg chg="add del mod">
          <ac:chgData name="Ylinen, Venla" userId="46c88f59-5a03-4d86-bbb8-8ed1012e56b5" providerId="ADAL" clId="{1E51980E-E3AE-40E6-BF06-4A7D1DCF9220}" dt="2022-03-08T13:53:12.454" v="13026" actId="21"/>
          <ac:picMkLst>
            <pc:docMk/>
            <pc:sldMk cId="2337969380" sldId="321"/>
            <ac:picMk id="7" creationId="{45BB6DF6-04F9-4365-9229-FD7D9C5E82A4}"/>
          </ac:picMkLst>
        </pc:picChg>
        <pc:picChg chg="add mod">
          <ac:chgData name="Ylinen, Venla" userId="46c88f59-5a03-4d86-bbb8-8ed1012e56b5" providerId="ADAL" clId="{1E51980E-E3AE-40E6-BF06-4A7D1DCF9220}" dt="2022-03-08T13:48:48.065" v="12984" actId="1076"/>
          <ac:picMkLst>
            <pc:docMk/>
            <pc:sldMk cId="2337969380" sldId="321"/>
            <ac:picMk id="8" creationId="{445E34B5-A8D4-4170-971B-E883F2F45F1D}"/>
          </ac:picMkLst>
        </pc:picChg>
        <pc:picChg chg="add mod">
          <ac:chgData name="Ylinen, Venla" userId="46c88f59-5a03-4d86-bbb8-8ed1012e56b5" providerId="ADAL" clId="{1E51980E-E3AE-40E6-BF06-4A7D1DCF9220}" dt="2022-03-08T14:07:05.781" v="13118" actId="1076"/>
          <ac:picMkLst>
            <pc:docMk/>
            <pc:sldMk cId="2337969380" sldId="321"/>
            <ac:picMk id="9" creationId="{AF540D77-8605-4A4E-B473-1EBA343605FE}"/>
          </ac:picMkLst>
        </pc:picChg>
        <pc:picChg chg="add mod">
          <ac:chgData name="Ylinen, Venla" userId="46c88f59-5a03-4d86-bbb8-8ed1012e56b5" providerId="ADAL" clId="{1E51980E-E3AE-40E6-BF06-4A7D1DCF9220}" dt="2022-03-08T13:48:51.346" v="12985" actId="1076"/>
          <ac:picMkLst>
            <pc:docMk/>
            <pc:sldMk cId="2337969380" sldId="321"/>
            <ac:picMk id="11" creationId="{C3A13889-F983-4219-88AD-9EC2B9575773}"/>
          </ac:picMkLst>
        </pc:picChg>
        <pc:picChg chg="add mod">
          <ac:chgData name="Ylinen, Venla" userId="46c88f59-5a03-4d86-bbb8-8ed1012e56b5" providerId="ADAL" clId="{1E51980E-E3AE-40E6-BF06-4A7D1DCF9220}" dt="2022-03-08T13:53:43.767" v="13036" actId="1076"/>
          <ac:picMkLst>
            <pc:docMk/>
            <pc:sldMk cId="2337969380" sldId="321"/>
            <ac:picMk id="12" creationId="{41AFF098-A934-489C-99D3-0D2FB8BA42A8}"/>
          </ac:picMkLst>
        </pc:picChg>
        <pc:picChg chg="add mod">
          <ac:chgData name="Ylinen, Venla" userId="46c88f59-5a03-4d86-bbb8-8ed1012e56b5" providerId="ADAL" clId="{1E51980E-E3AE-40E6-BF06-4A7D1DCF9220}" dt="2022-03-08T13:53:50.640" v="13039" actId="1076"/>
          <ac:picMkLst>
            <pc:docMk/>
            <pc:sldMk cId="2337969380" sldId="321"/>
            <ac:picMk id="13" creationId="{D3CBC511-CC4B-44F6-8911-515D32D485AF}"/>
          </ac:picMkLst>
        </pc:picChg>
      </pc:sldChg>
      <pc:sldChg chg="addSp delSp modSp new mod">
        <pc:chgData name="Ylinen, Venla" userId="46c88f59-5a03-4d86-bbb8-8ed1012e56b5" providerId="ADAL" clId="{1E51980E-E3AE-40E6-BF06-4A7D1DCF9220}" dt="2022-03-09T11:08:30.405" v="16757" actId="404"/>
        <pc:sldMkLst>
          <pc:docMk/>
          <pc:sldMk cId="2843336364" sldId="322"/>
        </pc:sldMkLst>
        <pc:spChg chg="del mod">
          <ac:chgData name="Ylinen, Venla" userId="46c88f59-5a03-4d86-bbb8-8ed1012e56b5" providerId="ADAL" clId="{1E51980E-E3AE-40E6-BF06-4A7D1DCF9220}" dt="2022-03-08T14:02:18.826" v="13100" actId="478"/>
          <ac:spMkLst>
            <pc:docMk/>
            <pc:sldMk cId="2843336364" sldId="322"/>
            <ac:spMk id="2" creationId="{BAE2266B-09C7-4FA4-B130-949DCACD5C0F}"/>
          </ac:spMkLst>
        </pc:spChg>
        <pc:spChg chg="mod">
          <ac:chgData name="Ylinen, Venla" userId="46c88f59-5a03-4d86-bbb8-8ed1012e56b5" providerId="ADAL" clId="{1E51980E-E3AE-40E6-BF06-4A7D1DCF9220}" dt="2022-03-09T11:08:30.405" v="16757" actId="404"/>
          <ac:spMkLst>
            <pc:docMk/>
            <pc:sldMk cId="2843336364" sldId="322"/>
            <ac:spMk id="3" creationId="{24311902-A093-480A-92B0-5F00ED02FFAE}"/>
          </ac:spMkLst>
        </pc:spChg>
        <pc:spChg chg="add del mod">
          <ac:chgData name="Ylinen, Venla" userId="46c88f59-5a03-4d86-bbb8-8ed1012e56b5" providerId="ADAL" clId="{1E51980E-E3AE-40E6-BF06-4A7D1DCF9220}" dt="2022-03-08T14:04:32.429" v="13107" actId="11529"/>
          <ac:spMkLst>
            <pc:docMk/>
            <pc:sldMk cId="2843336364" sldId="322"/>
            <ac:spMk id="6" creationId="{E07C13A2-5BE1-4730-A5D8-82C67CAD4BB5}"/>
          </ac:spMkLst>
        </pc:spChg>
        <pc:picChg chg="add del mod">
          <ac:chgData name="Ylinen, Venla" userId="46c88f59-5a03-4d86-bbb8-8ed1012e56b5" providerId="ADAL" clId="{1E51980E-E3AE-40E6-BF06-4A7D1DCF9220}" dt="2022-03-08T14:00:54.119" v="13044" actId="478"/>
          <ac:picMkLst>
            <pc:docMk/>
            <pc:sldMk cId="2843336364" sldId="322"/>
            <ac:picMk id="4" creationId="{77EBAE10-5845-42A1-9A45-FE05F327739F}"/>
          </ac:picMkLst>
        </pc:picChg>
        <pc:picChg chg="add mod">
          <ac:chgData name="Ylinen, Venla" userId="46c88f59-5a03-4d86-bbb8-8ed1012e56b5" providerId="ADAL" clId="{1E51980E-E3AE-40E6-BF06-4A7D1DCF9220}" dt="2022-03-08T14:04:03.536" v="13101" actId="1076"/>
          <ac:picMkLst>
            <pc:docMk/>
            <pc:sldMk cId="2843336364" sldId="322"/>
            <ac:picMk id="5" creationId="{F7093776-F544-48C7-8202-FF8F631A4095}"/>
          </ac:picMkLst>
        </pc:picChg>
        <pc:cxnChg chg="add mod">
          <ac:chgData name="Ylinen, Venla" userId="46c88f59-5a03-4d86-bbb8-8ed1012e56b5" providerId="ADAL" clId="{1E51980E-E3AE-40E6-BF06-4A7D1DCF9220}" dt="2022-03-08T14:05:06.785" v="13115" actId="14100"/>
          <ac:cxnSpMkLst>
            <pc:docMk/>
            <pc:sldMk cId="2843336364" sldId="322"/>
            <ac:cxnSpMk id="8" creationId="{E30D8895-548F-44C1-A661-0371CD875CA6}"/>
          </ac:cxnSpMkLst>
        </pc:cxnChg>
        <pc:cxnChg chg="add mod">
          <ac:chgData name="Ylinen, Venla" userId="46c88f59-5a03-4d86-bbb8-8ed1012e56b5" providerId="ADAL" clId="{1E51980E-E3AE-40E6-BF06-4A7D1DCF9220}" dt="2022-03-08T14:05:09.523" v="13116" actId="14100"/>
          <ac:cxnSpMkLst>
            <pc:docMk/>
            <pc:sldMk cId="2843336364" sldId="322"/>
            <ac:cxnSpMk id="10" creationId="{904F8781-2CD4-4002-B35B-4E0F1D327A18}"/>
          </ac:cxnSpMkLst>
        </pc:cxnChg>
      </pc:sldChg>
      <pc:sldChg chg="new del">
        <pc:chgData name="Ylinen, Venla" userId="46c88f59-5a03-4d86-bbb8-8ed1012e56b5" providerId="ADAL" clId="{1E51980E-E3AE-40E6-BF06-4A7D1DCF9220}" dt="2022-03-09T09:43:34.041" v="16593" actId="680"/>
        <pc:sldMkLst>
          <pc:docMk/>
          <pc:sldMk cId="820504087" sldId="323"/>
        </pc:sldMkLst>
      </pc:sldChg>
      <pc:sldChg chg="delSp modSp new mod">
        <pc:chgData name="Ylinen, Venla" userId="46c88f59-5a03-4d86-bbb8-8ed1012e56b5" providerId="ADAL" clId="{1E51980E-E3AE-40E6-BF06-4A7D1DCF9220}" dt="2022-03-09T10:03:46.034" v="16732" actId="1076"/>
        <pc:sldMkLst>
          <pc:docMk/>
          <pc:sldMk cId="4289463640" sldId="323"/>
        </pc:sldMkLst>
        <pc:spChg chg="mod">
          <ac:chgData name="Ylinen, Venla" userId="46c88f59-5a03-4d86-bbb8-8ed1012e56b5" providerId="ADAL" clId="{1E51980E-E3AE-40E6-BF06-4A7D1DCF9220}" dt="2022-03-09T10:03:46.034" v="16732" actId="1076"/>
          <ac:spMkLst>
            <pc:docMk/>
            <pc:sldMk cId="4289463640" sldId="323"/>
            <ac:spMk id="2" creationId="{721A3D61-5EAC-4E39-8A0A-EAAB5332DD37}"/>
          </ac:spMkLst>
        </pc:spChg>
        <pc:spChg chg="del">
          <ac:chgData name="Ylinen, Venla" userId="46c88f59-5a03-4d86-bbb8-8ed1012e56b5" providerId="ADAL" clId="{1E51980E-E3AE-40E6-BF06-4A7D1DCF9220}" dt="2022-03-09T10:03:38.120" v="16730" actId="478"/>
          <ac:spMkLst>
            <pc:docMk/>
            <pc:sldMk cId="4289463640" sldId="323"/>
            <ac:spMk id="3" creationId="{B72040BD-4AA6-47FC-AE48-BB0768CB511B}"/>
          </ac:spMkLst>
        </pc:spChg>
        <pc:spChg chg="del">
          <ac:chgData name="Ylinen, Venla" userId="46c88f59-5a03-4d86-bbb8-8ed1012e56b5" providerId="ADAL" clId="{1E51980E-E3AE-40E6-BF06-4A7D1DCF9220}" dt="2022-03-09T10:03:41.687" v="16731" actId="478"/>
          <ac:spMkLst>
            <pc:docMk/>
            <pc:sldMk cId="4289463640" sldId="323"/>
            <ac:spMk id="4" creationId="{7708CD0E-04DF-4F2F-A95D-D80FE081AA0F}"/>
          </ac:spMkLst>
        </pc:spChg>
      </pc:sldChg>
      <pc:sldChg chg="modSp new mod">
        <pc:chgData name="Ylinen, Venla" userId="46c88f59-5a03-4d86-bbb8-8ed1012e56b5" providerId="ADAL" clId="{1E51980E-E3AE-40E6-BF06-4A7D1DCF9220}" dt="2022-03-09T14:15:47.982" v="20967"/>
        <pc:sldMkLst>
          <pc:docMk/>
          <pc:sldMk cId="2889081503" sldId="324"/>
        </pc:sldMkLst>
        <pc:spChg chg="mod">
          <ac:chgData name="Ylinen, Venla" userId="46c88f59-5a03-4d86-bbb8-8ed1012e56b5" providerId="ADAL" clId="{1E51980E-E3AE-40E6-BF06-4A7D1DCF9220}" dt="2022-03-09T14:15:47.982" v="20967"/>
          <ac:spMkLst>
            <pc:docMk/>
            <pc:sldMk cId="2889081503" sldId="324"/>
            <ac:spMk id="2" creationId="{CAA4BF50-C0B6-4DD5-8B54-ECC05C6D864B}"/>
          </ac:spMkLst>
        </pc:spChg>
        <pc:spChg chg="mod">
          <ac:chgData name="Ylinen, Venla" userId="46c88f59-5a03-4d86-bbb8-8ed1012e56b5" providerId="ADAL" clId="{1E51980E-E3AE-40E6-BF06-4A7D1DCF9220}" dt="2022-03-09T12:39:07.172" v="18217" actId="1076"/>
          <ac:spMkLst>
            <pc:docMk/>
            <pc:sldMk cId="2889081503" sldId="324"/>
            <ac:spMk id="3" creationId="{E769A1F6-ED55-4A19-B924-636D43873E11}"/>
          </ac:spMkLst>
        </pc:spChg>
      </pc:sldChg>
      <pc:sldChg chg="new del">
        <pc:chgData name="Ylinen, Venla" userId="46c88f59-5a03-4d86-bbb8-8ed1012e56b5" providerId="ADAL" clId="{1E51980E-E3AE-40E6-BF06-4A7D1DCF9220}" dt="2022-03-09T14:16:27.412" v="20969" actId="680"/>
        <pc:sldMkLst>
          <pc:docMk/>
          <pc:sldMk cId="396698850" sldId="325"/>
        </pc:sldMkLst>
      </pc:sldChg>
    </pc:docChg>
  </pc:docChgLst>
  <pc:docChgLst>
    <pc:chgData name="Essi Piltonen" userId="S::o9kees00@students.oamk.fi::a72fd1b7-4e95-426c-bf8c-c809b5873d58" providerId="AD" clId="Web-{2CD6A81C-36B5-C57E-7242-48E0E2F40D79}"/>
    <pc:docChg chg="sldOrd">
      <pc:chgData name="Essi Piltonen" userId="S::o9kees00@students.oamk.fi::a72fd1b7-4e95-426c-bf8c-c809b5873d58" providerId="AD" clId="Web-{2CD6A81C-36B5-C57E-7242-48E0E2F40D79}" dt="2022-09-12T10:41:19.765" v="0"/>
      <pc:docMkLst>
        <pc:docMk/>
      </pc:docMkLst>
      <pc:sldChg chg="ord">
        <pc:chgData name="Essi Piltonen" userId="S::o9kees00@students.oamk.fi::a72fd1b7-4e95-426c-bf8c-c809b5873d58" providerId="AD" clId="Web-{2CD6A81C-36B5-C57E-7242-48E0E2F40D79}" dt="2022-09-12T10:41:19.765" v="0"/>
        <pc:sldMkLst>
          <pc:docMk/>
          <pc:sldMk cId="2134038413" sldId="318"/>
        </pc:sldMkLst>
      </pc:sldChg>
    </pc:docChg>
  </pc:docChgLst>
  <pc:docChgLst>
    <pc:chgData name="Essi Piltonen" userId="S::o9kees00@students.oamk.fi::a72fd1b7-4e95-426c-bf8c-c809b5873d58" providerId="AD" clId="Web-{053A6F99-4FC3-FA3E-772A-2BB3F568409C}"/>
    <pc:docChg chg="delSld modSld">
      <pc:chgData name="Essi Piltonen" userId="S::o9kees00@students.oamk.fi::a72fd1b7-4e95-426c-bf8c-c809b5873d58" providerId="AD" clId="Web-{053A6F99-4FC3-FA3E-772A-2BB3F568409C}" dt="2022-09-08T09:10:50.416" v="32" actId="20577"/>
      <pc:docMkLst>
        <pc:docMk/>
      </pc:docMkLst>
      <pc:sldChg chg="del">
        <pc:chgData name="Essi Piltonen" userId="S::o9kees00@students.oamk.fi::a72fd1b7-4e95-426c-bf8c-c809b5873d58" providerId="AD" clId="Web-{053A6F99-4FC3-FA3E-772A-2BB3F568409C}" dt="2022-09-08T08:51:29.473" v="28"/>
        <pc:sldMkLst>
          <pc:docMk/>
          <pc:sldMk cId="47771073" sldId="273"/>
        </pc:sldMkLst>
      </pc:sldChg>
      <pc:sldChg chg="del">
        <pc:chgData name="Essi Piltonen" userId="S::o9kees00@students.oamk.fi::a72fd1b7-4e95-426c-bf8c-c809b5873d58" providerId="AD" clId="Web-{053A6F99-4FC3-FA3E-772A-2BB3F568409C}" dt="2022-09-08T07:16:54.081" v="22"/>
        <pc:sldMkLst>
          <pc:docMk/>
          <pc:sldMk cId="3152790537" sldId="285"/>
        </pc:sldMkLst>
      </pc:sldChg>
      <pc:sldChg chg="del">
        <pc:chgData name="Essi Piltonen" userId="S::o9kees00@students.oamk.fi::a72fd1b7-4e95-426c-bf8c-c809b5873d58" providerId="AD" clId="Web-{053A6F99-4FC3-FA3E-772A-2BB3F568409C}" dt="2022-09-08T06:59:45.802" v="8"/>
        <pc:sldMkLst>
          <pc:docMk/>
          <pc:sldMk cId="4273707309" sldId="288"/>
        </pc:sldMkLst>
      </pc:sldChg>
      <pc:sldChg chg="del">
        <pc:chgData name="Essi Piltonen" userId="S::o9kees00@students.oamk.fi::a72fd1b7-4e95-426c-bf8c-c809b5873d58" providerId="AD" clId="Web-{053A6F99-4FC3-FA3E-772A-2BB3F568409C}" dt="2022-09-08T07:05:49.723" v="17"/>
        <pc:sldMkLst>
          <pc:docMk/>
          <pc:sldMk cId="3688430778" sldId="290"/>
        </pc:sldMkLst>
      </pc:sldChg>
      <pc:sldChg chg="del">
        <pc:chgData name="Essi Piltonen" userId="S::o9kees00@students.oamk.fi::a72fd1b7-4e95-426c-bf8c-c809b5873d58" providerId="AD" clId="Web-{053A6F99-4FC3-FA3E-772A-2BB3F568409C}" dt="2022-09-08T07:02:40.755" v="15"/>
        <pc:sldMkLst>
          <pc:docMk/>
          <pc:sldMk cId="2260638695" sldId="291"/>
        </pc:sldMkLst>
      </pc:sldChg>
      <pc:sldChg chg="del">
        <pc:chgData name="Essi Piltonen" userId="S::o9kees00@students.oamk.fi::a72fd1b7-4e95-426c-bf8c-c809b5873d58" providerId="AD" clId="Web-{053A6F99-4FC3-FA3E-772A-2BB3F568409C}" dt="2022-09-08T07:22:00.346" v="27"/>
        <pc:sldMkLst>
          <pc:docMk/>
          <pc:sldMk cId="1985593355" sldId="292"/>
        </pc:sldMkLst>
      </pc:sldChg>
      <pc:sldChg chg="del">
        <pc:chgData name="Essi Piltonen" userId="S::o9kees00@students.oamk.fi::a72fd1b7-4e95-426c-bf8c-c809b5873d58" providerId="AD" clId="Web-{053A6F99-4FC3-FA3E-772A-2BB3F568409C}" dt="2022-09-08T06:57:29.240" v="5"/>
        <pc:sldMkLst>
          <pc:docMk/>
          <pc:sldMk cId="475365984" sldId="293"/>
        </pc:sldMkLst>
      </pc:sldChg>
      <pc:sldChg chg="del">
        <pc:chgData name="Essi Piltonen" userId="S::o9kees00@students.oamk.fi::a72fd1b7-4e95-426c-bf8c-c809b5873d58" providerId="AD" clId="Web-{053A6F99-4FC3-FA3E-772A-2BB3F568409C}" dt="2022-09-08T06:55:54.334" v="1"/>
        <pc:sldMkLst>
          <pc:docMk/>
          <pc:sldMk cId="3649006689" sldId="295"/>
        </pc:sldMkLst>
      </pc:sldChg>
      <pc:sldChg chg="del">
        <pc:chgData name="Essi Piltonen" userId="S::o9kees00@students.oamk.fi::a72fd1b7-4e95-426c-bf8c-c809b5873d58" providerId="AD" clId="Web-{053A6F99-4FC3-FA3E-772A-2BB3F568409C}" dt="2022-09-08T06:57:06.880" v="3"/>
        <pc:sldMkLst>
          <pc:docMk/>
          <pc:sldMk cId="2698346834" sldId="297"/>
        </pc:sldMkLst>
      </pc:sldChg>
      <pc:sldChg chg="del">
        <pc:chgData name="Essi Piltonen" userId="S::o9kees00@students.oamk.fi::a72fd1b7-4e95-426c-bf8c-c809b5873d58" providerId="AD" clId="Web-{053A6F99-4FC3-FA3E-772A-2BB3F568409C}" dt="2022-09-08T06:57:41.302" v="6"/>
        <pc:sldMkLst>
          <pc:docMk/>
          <pc:sldMk cId="949165244" sldId="302"/>
        </pc:sldMkLst>
      </pc:sldChg>
      <pc:sldChg chg="del">
        <pc:chgData name="Essi Piltonen" userId="S::o9kees00@students.oamk.fi::a72fd1b7-4e95-426c-bf8c-c809b5873d58" providerId="AD" clId="Web-{053A6F99-4FC3-FA3E-772A-2BB3F568409C}" dt="2022-09-08T07:12:10.644" v="19"/>
        <pc:sldMkLst>
          <pc:docMk/>
          <pc:sldMk cId="3366683524" sldId="304"/>
        </pc:sldMkLst>
      </pc:sldChg>
      <pc:sldChg chg="del">
        <pc:chgData name="Essi Piltonen" userId="S::o9kees00@students.oamk.fi::a72fd1b7-4e95-426c-bf8c-c809b5873d58" providerId="AD" clId="Web-{053A6F99-4FC3-FA3E-772A-2BB3F568409C}" dt="2022-09-08T06:55:48.521" v="0"/>
        <pc:sldMkLst>
          <pc:docMk/>
          <pc:sldMk cId="1382796208" sldId="305"/>
        </pc:sldMkLst>
      </pc:sldChg>
      <pc:sldChg chg="del">
        <pc:chgData name="Essi Piltonen" userId="S::o9kees00@students.oamk.fi::a72fd1b7-4e95-426c-bf8c-c809b5873d58" providerId="AD" clId="Web-{053A6F99-4FC3-FA3E-772A-2BB3F568409C}" dt="2022-09-08T07:16:48.362" v="21"/>
        <pc:sldMkLst>
          <pc:docMk/>
          <pc:sldMk cId="4050891232" sldId="306"/>
        </pc:sldMkLst>
      </pc:sldChg>
      <pc:sldChg chg="modSp">
        <pc:chgData name="Essi Piltonen" userId="S::o9kees00@students.oamk.fi::a72fd1b7-4e95-426c-bf8c-c809b5873d58" providerId="AD" clId="Web-{053A6F99-4FC3-FA3E-772A-2BB3F568409C}" dt="2022-09-08T07:00:13.271" v="11" actId="1076"/>
        <pc:sldMkLst>
          <pc:docMk/>
          <pc:sldMk cId="3966722676" sldId="310"/>
        </pc:sldMkLst>
        <pc:spChg chg="mod">
          <ac:chgData name="Essi Piltonen" userId="S::o9kees00@students.oamk.fi::a72fd1b7-4e95-426c-bf8c-c809b5873d58" providerId="AD" clId="Web-{053A6F99-4FC3-FA3E-772A-2BB3F568409C}" dt="2022-09-08T07:00:13.271" v="11" actId="1076"/>
          <ac:spMkLst>
            <pc:docMk/>
            <pc:sldMk cId="3966722676" sldId="310"/>
            <ac:spMk id="2" creationId="{41D745A2-927F-4080-8C91-0CAD625433CE}"/>
          </ac:spMkLst>
        </pc:spChg>
        <pc:spChg chg="mod">
          <ac:chgData name="Essi Piltonen" userId="S::o9kees00@students.oamk.fi::a72fd1b7-4e95-426c-bf8c-c809b5873d58" providerId="AD" clId="Web-{053A6F99-4FC3-FA3E-772A-2BB3F568409C}" dt="2022-09-08T07:00:05.099" v="10" actId="1076"/>
          <ac:spMkLst>
            <pc:docMk/>
            <pc:sldMk cId="3966722676" sldId="310"/>
            <ac:spMk id="3" creationId="{E228DA05-2E4D-4E70-BE52-AEFBC66D2741}"/>
          </ac:spMkLst>
        </pc:spChg>
      </pc:sldChg>
      <pc:sldChg chg="del">
        <pc:chgData name="Essi Piltonen" userId="S::o9kees00@students.oamk.fi::a72fd1b7-4e95-426c-bf8c-c809b5873d58" providerId="AD" clId="Web-{053A6F99-4FC3-FA3E-772A-2BB3F568409C}" dt="2022-09-08T07:00:36.005" v="12"/>
        <pc:sldMkLst>
          <pc:docMk/>
          <pc:sldMk cId="2121927197" sldId="311"/>
        </pc:sldMkLst>
      </pc:sldChg>
      <pc:sldChg chg="del">
        <pc:chgData name="Essi Piltonen" userId="S::o9kees00@students.oamk.fi::a72fd1b7-4e95-426c-bf8c-c809b5873d58" providerId="AD" clId="Web-{053A6F99-4FC3-FA3E-772A-2BB3F568409C}" dt="2022-09-08T07:05:54.504" v="18"/>
        <pc:sldMkLst>
          <pc:docMk/>
          <pc:sldMk cId="1445938294" sldId="313"/>
        </pc:sldMkLst>
      </pc:sldChg>
      <pc:sldChg chg="modSp">
        <pc:chgData name="Essi Piltonen" userId="S::o9kees00@students.oamk.fi::a72fd1b7-4e95-426c-bf8c-c809b5873d58" providerId="AD" clId="Web-{053A6F99-4FC3-FA3E-772A-2BB3F568409C}" dt="2022-09-08T09:10:50.416" v="32" actId="20577"/>
        <pc:sldMkLst>
          <pc:docMk/>
          <pc:sldMk cId="2035982029" sldId="314"/>
        </pc:sldMkLst>
        <pc:spChg chg="mod">
          <ac:chgData name="Essi Piltonen" userId="S::o9kees00@students.oamk.fi::a72fd1b7-4e95-426c-bf8c-c809b5873d58" providerId="AD" clId="Web-{053A6F99-4FC3-FA3E-772A-2BB3F568409C}" dt="2022-09-08T07:19:16.550" v="26" actId="14100"/>
          <ac:spMkLst>
            <pc:docMk/>
            <pc:sldMk cId="2035982029" sldId="314"/>
            <ac:spMk id="2" creationId="{125FD472-6A38-4723-B2CB-279C68E7E71B}"/>
          </ac:spMkLst>
        </pc:spChg>
        <pc:spChg chg="mod">
          <ac:chgData name="Essi Piltonen" userId="S::o9kees00@students.oamk.fi::a72fd1b7-4e95-426c-bf8c-c809b5873d58" providerId="AD" clId="Web-{053A6F99-4FC3-FA3E-772A-2BB3F568409C}" dt="2022-09-08T09:10:50.416" v="32" actId="20577"/>
          <ac:spMkLst>
            <pc:docMk/>
            <pc:sldMk cId="2035982029" sldId="314"/>
            <ac:spMk id="12" creationId="{D074B3D1-6BD4-41B6-BA86-F9082519A297}"/>
          </ac:spMkLst>
        </pc:spChg>
      </pc:sldChg>
      <pc:sldChg chg="del">
        <pc:chgData name="Essi Piltonen" userId="S::o9kees00@students.oamk.fi::a72fd1b7-4e95-426c-bf8c-c809b5873d58" providerId="AD" clId="Web-{053A6F99-4FC3-FA3E-772A-2BB3F568409C}" dt="2022-09-08T07:19:11.003" v="25"/>
        <pc:sldMkLst>
          <pc:docMk/>
          <pc:sldMk cId="881864450" sldId="315"/>
        </pc:sldMkLst>
      </pc:sldChg>
      <pc:sldChg chg="del">
        <pc:chgData name="Essi Piltonen" userId="S::o9kees00@students.oamk.fi::a72fd1b7-4e95-426c-bf8c-c809b5873d58" providerId="AD" clId="Web-{053A6F99-4FC3-FA3E-772A-2BB3F568409C}" dt="2022-09-08T06:55:57.802" v="2"/>
        <pc:sldMkLst>
          <pc:docMk/>
          <pc:sldMk cId="2575946335" sldId="317"/>
        </pc:sldMkLst>
      </pc:sldChg>
      <pc:sldChg chg="del">
        <pc:chgData name="Essi Piltonen" userId="S::o9kees00@students.oamk.fi::a72fd1b7-4e95-426c-bf8c-c809b5873d58" providerId="AD" clId="Web-{053A6F99-4FC3-FA3E-772A-2BB3F568409C}" dt="2022-09-08T07:15:14.925" v="20"/>
        <pc:sldMkLst>
          <pc:docMk/>
          <pc:sldMk cId="876906346" sldId="319"/>
        </pc:sldMkLst>
      </pc:sldChg>
      <pc:sldChg chg="del">
        <pc:chgData name="Essi Piltonen" userId="S::o9kees00@students.oamk.fi::a72fd1b7-4e95-426c-bf8c-c809b5873d58" providerId="AD" clId="Web-{053A6F99-4FC3-FA3E-772A-2BB3F568409C}" dt="2022-09-08T06:59:55.724" v="9"/>
        <pc:sldMkLst>
          <pc:docMk/>
          <pc:sldMk cId="2221779153" sldId="320"/>
        </pc:sldMkLst>
      </pc:sldChg>
      <pc:sldChg chg="del">
        <pc:chgData name="Essi Piltonen" userId="S::o9kees00@students.oamk.fi::a72fd1b7-4e95-426c-bf8c-c809b5873d58" providerId="AD" clId="Web-{053A6F99-4FC3-FA3E-772A-2BB3F568409C}" dt="2022-09-08T07:00:37.395" v="13"/>
        <pc:sldMkLst>
          <pc:docMk/>
          <pc:sldMk cId="2843336364" sldId="322"/>
        </pc:sldMkLst>
      </pc:sldChg>
      <pc:sldChg chg="del">
        <pc:chgData name="Essi Piltonen" userId="S::o9kees00@students.oamk.fi::a72fd1b7-4e95-426c-bf8c-c809b5873d58" providerId="AD" clId="Web-{053A6F99-4FC3-FA3E-772A-2BB3F568409C}" dt="2022-09-08T06:57:24.646" v="4"/>
        <pc:sldMkLst>
          <pc:docMk/>
          <pc:sldMk cId="4289463640" sldId="323"/>
        </pc:sldMkLst>
      </pc:sldChg>
      <pc:sldChg chg="del">
        <pc:chgData name="Essi Piltonen" userId="S::o9kees00@students.oamk.fi::a72fd1b7-4e95-426c-bf8c-c809b5873d58" providerId="AD" clId="Web-{053A6F99-4FC3-FA3E-772A-2BB3F568409C}" dt="2022-09-08T07:03:10.598" v="16"/>
        <pc:sldMkLst>
          <pc:docMk/>
          <pc:sldMk cId="2889081503" sldId="324"/>
        </pc:sldMkLst>
      </pc:sldChg>
      <pc:sldChg chg="del">
        <pc:chgData name="Essi Piltonen" userId="S::o9kees00@students.oamk.fi::a72fd1b7-4e95-426c-bf8c-c809b5873d58" providerId="AD" clId="Web-{053A6F99-4FC3-FA3E-772A-2BB3F568409C}" dt="2022-09-08T07:02:19.614" v="14"/>
        <pc:sldMkLst>
          <pc:docMk/>
          <pc:sldMk cId="3535139955" sldId="325"/>
        </pc:sldMkLst>
      </pc:sldChg>
      <pc:sldChg chg="del">
        <pc:chgData name="Essi Piltonen" userId="S::o9kees00@students.oamk.fi::a72fd1b7-4e95-426c-bf8c-c809b5873d58" providerId="AD" clId="Web-{053A6F99-4FC3-FA3E-772A-2BB3F568409C}" dt="2022-09-08T06:59:04.989" v="7"/>
        <pc:sldMkLst>
          <pc:docMk/>
          <pc:sldMk cId="3706229723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C6EDB-5B92-4A39-B201-8B45E2C79ECC}" type="doc">
      <dgm:prSet loTypeId="urn:microsoft.com/office/officeart/2009/layout/CircleArrowProcess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E00637B7-363F-4485-99FB-E4A42DD86331}">
      <dgm:prSet phldrT="[Teksti]" custT="1"/>
      <dgm:spPr>
        <a:ln>
          <a:solidFill>
            <a:srgbClr val="00AECD"/>
          </a:solidFill>
        </a:ln>
      </dgm:spPr>
      <dgm:t>
        <a:bodyPr/>
        <a:lstStyle/>
        <a:p>
          <a:r>
            <a:rPr lang="fi-FI" sz="2800" dirty="0">
              <a:solidFill>
                <a:srgbClr val="00AECD"/>
              </a:solidFill>
            </a:rPr>
            <a:t>MIKSI?</a:t>
          </a:r>
        </a:p>
      </dgm:t>
    </dgm:pt>
    <dgm:pt modelId="{94D440DA-590E-4322-9AC4-1BD4125CAF57}" type="parTrans" cxnId="{C3002AA6-26FC-4193-9D7A-E3F13FD91971}">
      <dgm:prSet/>
      <dgm:spPr/>
      <dgm:t>
        <a:bodyPr/>
        <a:lstStyle/>
        <a:p>
          <a:endParaRPr lang="fi-FI"/>
        </a:p>
      </dgm:t>
    </dgm:pt>
    <dgm:pt modelId="{62FC484C-6080-46F4-9DAF-DD5745813933}" type="sibTrans" cxnId="{C3002AA6-26FC-4193-9D7A-E3F13FD91971}">
      <dgm:prSet/>
      <dgm:spPr/>
      <dgm:t>
        <a:bodyPr/>
        <a:lstStyle/>
        <a:p>
          <a:endParaRPr lang="fi-FI"/>
        </a:p>
      </dgm:t>
    </dgm:pt>
    <dgm:pt modelId="{66E089A5-8B0B-49FB-B540-2AFB59D31CBB}">
      <dgm:prSet phldrT="[Teksti]"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LUUN TERVEYS</a:t>
          </a:r>
        </a:p>
      </dgm:t>
    </dgm:pt>
    <dgm:pt modelId="{A2CF3368-3803-4A38-85D6-03BE1E8B5F35}" type="parTrans" cxnId="{55D79607-9C06-48CC-96EE-5F91394DED2D}">
      <dgm:prSet/>
      <dgm:spPr/>
      <dgm:t>
        <a:bodyPr/>
        <a:lstStyle/>
        <a:p>
          <a:endParaRPr lang="fi-FI"/>
        </a:p>
      </dgm:t>
    </dgm:pt>
    <dgm:pt modelId="{770960F1-BDEB-4752-A127-6770F486883F}" type="sibTrans" cxnId="{55D79607-9C06-48CC-96EE-5F91394DED2D}">
      <dgm:prSet/>
      <dgm:spPr/>
      <dgm:t>
        <a:bodyPr/>
        <a:lstStyle/>
        <a:p>
          <a:endParaRPr lang="fi-FI"/>
        </a:p>
      </dgm:t>
    </dgm:pt>
    <dgm:pt modelId="{C0AAC46C-8184-444F-AE95-6898B7822042}">
      <dgm:prSet phldrT="[Teksti]"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TUKI</a:t>
          </a:r>
          <a:r>
            <a:rPr lang="fi-FI" sz="2400" dirty="0"/>
            <a:t> </a:t>
          </a:r>
        </a:p>
      </dgm:t>
    </dgm:pt>
    <dgm:pt modelId="{0447DE26-BA33-4870-9C98-06EC30BA9E1B}" type="parTrans" cxnId="{08D0E0B9-CB5C-465D-BD8C-70C0DFC4AF8C}">
      <dgm:prSet/>
      <dgm:spPr/>
      <dgm:t>
        <a:bodyPr/>
        <a:lstStyle/>
        <a:p>
          <a:endParaRPr lang="fi-FI"/>
        </a:p>
      </dgm:t>
    </dgm:pt>
    <dgm:pt modelId="{85C6B49D-281A-4F29-9BE5-2738B8C7E318}" type="sibTrans" cxnId="{08D0E0B9-CB5C-465D-BD8C-70C0DFC4AF8C}">
      <dgm:prSet/>
      <dgm:spPr/>
      <dgm:t>
        <a:bodyPr/>
        <a:lstStyle/>
        <a:p>
          <a:endParaRPr lang="fi-FI"/>
        </a:p>
      </dgm:t>
    </dgm:pt>
    <dgm:pt modelId="{788F1204-B6B7-4AFC-99F8-7DC3B3BF763A}">
      <dgm:prSet phldrT="[Teksti]"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PAINONHALLINTA</a:t>
          </a:r>
        </a:p>
      </dgm:t>
    </dgm:pt>
    <dgm:pt modelId="{B1DAD17D-B238-4096-920E-16805392CCE7}" type="parTrans" cxnId="{C70EF61C-EE1E-4A80-879F-F7F69DA1C5AC}">
      <dgm:prSet/>
      <dgm:spPr/>
      <dgm:t>
        <a:bodyPr/>
        <a:lstStyle/>
        <a:p>
          <a:endParaRPr lang="fi-FI"/>
        </a:p>
      </dgm:t>
    </dgm:pt>
    <dgm:pt modelId="{472768D7-CEE8-4C66-9F13-657F5EEFACBE}" type="sibTrans" cxnId="{C70EF61C-EE1E-4A80-879F-F7F69DA1C5AC}">
      <dgm:prSet/>
      <dgm:spPr/>
      <dgm:t>
        <a:bodyPr/>
        <a:lstStyle/>
        <a:p>
          <a:endParaRPr lang="fi-FI"/>
        </a:p>
      </dgm:t>
    </dgm:pt>
    <dgm:pt modelId="{3958CEFA-54EF-49CF-8A27-5C84144808D1}">
      <dgm:prSet phldrT="[Teksti]"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KIPU</a:t>
          </a:r>
          <a:r>
            <a:rPr lang="fi-FI" sz="2400" dirty="0"/>
            <a:t> </a:t>
          </a:r>
        </a:p>
      </dgm:t>
    </dgm:pt>
    <dgm:pt modelId="{97E7F8F1-B1C5-4E02-A56D-FA0127D842BC}" type="parTrans" cxnId="{2469615C-409B-4B9C-9ACD-1823BA1251BF}">
      <dgm:prSet/>
      <dgm:spPr/>
      <dgm:t>
        <a:bodyPr/>
        <a:lstStyle/>
        <a:p>
          <a:endParaRPr lang="fi-FI"/>
        </a:p>
      </dgm:t>
    </dgm:pt>
    <dgm:pt modelId="{153F9C3C-2C0E-4DF2-8E8C-5DBE2474DE92}" type="sibTrans" cxnId="{2469615C-409B-4B9C-9ACD-1823BA1251BF}">
      <dgm:prSet/>
      <dgm:spPr/>
      <dgm:t>
        <a:bodyPr/>
        <a:lstStyle/>
        <a:p>
          <a:endParaRPr lang="fi-FI"/>
        </a:p>
      </dgm:t>
    </dgm:pt>
    <dgm:pt modelId="{A33F64ED-8B1C-4D18-B07E-18F9C67A2566}">
      <dgm:prSet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T2D</a:t>
          </a:r>
        </a:p>
      </dgm:t>
    </dgm:pt>
    <dgm:pt modelId="{3003DA96-7D6D-4B46-B512-555E17305BC8}" type="parTrans" cxnId="{DBBE8782-5188-4100-95CF-EF6B01D654E7}">
      <dgm:prSet/>
      <dgm:spPr/>
      <dgm:t>
        <a:bodyPr/>
        <a:lstStyle/>
        <a:p>
          <a:endParaRPr lang="fi-FI"/>
        </a:p>
      </dgm:t>
    </dgm:pt>
    <dgm:pt modelId="{F5E77843-D5F4-4A49-BD3B-AFD8CEB5B415}" type="sibTrans" cxnId="{DBBE8782-5188-4100-95CF-EF6B01D654E7}">
      <dgm:prSet/>
      <dgm:spPr/>
      <dgm:t>
        <a:bodyPr/>
        <a:lstStyle/>
        <a:p>
          <a:endParaRPr lang="fi-FI"/>
        </a:p>
      </dgm:t>
    </dgm:pt>
    <dgm:pt modelId="{F6BB77DD-D5EF-40D1-B153-A26987149634}">
      <dgm:prSet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RASVATON MASSA</a:t>
          </a:r>
        </a:p>
      </dgm:t>
    </dgm:pt>
    <dgm:pt modelId="{6317C780-12F6-4BBF-A22F-4DD94050C89E}" type="parTrans" cxnId="{999166EA-407B-4B60-9735-1E3CED176D1E}">
      <dgm:prSet/>
      <dgm:spPr/>
      <dgm:t>
        <a:bodyPr/>
        <a:lstStyle/>
        <a:p>
          <a:endParaRPr lang="fi-FI"/>
        </a:p>
      </dgm:t>
    </dgm:pt>
    <dgm:pt modelId="{D4B3F2D4-8577-45FA-B79D-256C79C84E53}" type="sibTrans" cxnId="{999166EA-407B-4B60-9735-1E3CED176D1E}">
      <dgm:prSet/>
      <dgm:spPr/>
      <dgm:t>
        <a:bodyPr/>
        <a:lstStyle/>
        <a:p>
          <a:endParaRPr lang="fi-FI"/>
        </a:p>
      </dgm:t>
    </dgm:pt>
    <dgm:pt modelId="{14B3FE2A-7C7D-43B5-B599-0124C32279A3}">
      <dgm:prSet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YHTEISKUN-NALLINEN MERKITYS</a:t>
          </a:r>
        </a:p>
      </dgm:t>
    </dgm:pt>
    <dgm:pt modelId="{D0144DFE-BD5E-49FB-B162-C07B348478F7}" type="parTrans" cxnId="{6EEB263B-42E2-454F-A36B-EEC1817CFD25}">
      <dgm:prSet/>
      <dgm:spPr/>
      <dgm:t>
        <a:bodyPr/>
        <a:lstStyle/>
        <a:p>
          <a:endParaRPr lang="fi-FI"/>
        </a:p>
      </dgm:t>
    </dgm:pt>
    <dgm:pt modelId="{93AB4EA0-17A4-49A1-A599-C6AE97E3E30E}" type="sibTrans" cxnId="{6EEB263B-42E2-454F-A36B-EEC1817CFD25}">
      <dgm:prSet/>
      <dgm:spPr/>
      <dgm:t>
        <a:bodyPr/>
        <a:lstStyle/>
        <a:p>
          <a:endParaRPr lang="fi-FI"/>
        </a:p>
      </dgm:t>
    </dgm:pt>
    <dgm:pt modelId="{F9C39479-11B0-40AC-B520-C728281E5C0E}">
      <dgm:prSet custT="1"/>
      <dgm:spPr/>
      <dgm:t>
        <a:bodyPr/>
        <a:lstStyle/>
        <a:p>
          <a:r>
            <a:rPr lang="fi-FI" sz="2400" dirty="0">
              <a:solidFill>
                <a:srgbClr val="00AECD"/>
              </a:solidFill>
            </a:rPr>
            <a:t>MUISTI </a:t>
          </a:r>
        </a:p>
      </dgm:t>
    </dgm:pt>
    <dgm:pt modelId="{52541F81-7147-408D-9124-3C7A10CB16B4}" type="parTrans" cxnId="{8C25F905-AE85-4326-84A2-1BBE96D3CA6B}">
      <dgm:prSet/>
      <dgm:spPr/>
      <dgm:t>
        <a:bodyPr/>
        <a:lstStyle/>
        <a:p>
          <a:endParaRPr lang="fi-FI"/>
        </a:p>
      </dgm:t>
    </dgm:pt>
    <dgm:pt modelId="{149D37B9-F8D7-4FC0-9761-42E9E46EE5CB}" type="sibTrans" cxnId="{8C25F905-AE85-4326-84A2-1BBE96D3CA6B}">
      <dgm:prSet/>
      <dgm:spPr/>
      <dgm:t>
        <a:bodyPr/>
        <a:lstStyle/>
        <a:p>
          <a:endParaRPr lang="fi-FI"/>
        </a:p>
      </dgm:t>
    </dgm:pt>
    <dgm:pt modelId="{B955A7FD-3A68-4E38-ACF6-3DE29BF09E4A}" type="pres">
      <dgm:prSet presAssocID="{412C6EDB-5B92-4A39-B201-8B45E2C79EC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A4393D4-4761-4E21-90BF-7B92DD9B6109}" type="pres">
      <dgm:prSet presAssocID="{E00637B7-363F-4485-99FB-E4A42DD86331}" presName="Accent1" presStyleCnt="0"/>
      <dgm:spPr/>
    </dgm:pt>
    <dgm:pt modelId="{4FAD5E2A-903D-484D-9DD8-93EF4972D75F}" type="pres">
      <dgm:prSet presAssocID="{E00637B7-363F-4485-99FB-E4A42DD86331}" presName="Accent" presStyleLbl="node1" presStyleIdx="0" presStyleCnt="1"/>
      <dgm:spPr/>
    </dgm:pt>
    <dgm:pt modelId="{6B92C209-BF65-4B77-86BB-1EB6CE5E7D32}" type="pres">
      <dgm:prSet presAssocID="{E00637B7-363F-4485-99FB-E4A42DD86331}" presName="Child1" presStyleLbl="revTx" presStyleIdx="0" presStyleCnt="2" custLinFactNeighborX="-8663" custLinFactNeighborY="-6264">
        <dgm:presLayoutVars>
          <dgm:chMax val="0"/>
          <dgm:chPref val="0"/>
          <dgm:bulletEnabled val="1"/>
        </dgm:presLayoutVars>
      </dgm:prSet>
      <dgm:spPr/>
    </dgm:pt>
    <dgm:pt modelId="{933C882F-F651-4AE6-8FE7-14C93097D401}" type="pres">
      <dgm:prSet presAssocID="{E00637B7-363F-4485-99FB-E4A42DD8633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C2639804-4D78-46B3-8879-BA49719C5547}" type="presOf" srcId="{66E089A5-8B0B-49FB-B540-2AFB59D31CBB}" destId="{6B92C209-BF65-4B77-86BB-1EB6CE5E7D32}" srcOrd="0" destOrd="0" presId="urn:microsoft.com/office/officeart/2009/layout/CircleArrowProcess"/>
    <dgm:cxn modelId="{8C25F905-AE85-4326-84A2-1BBE96D3CA6B}" srcId="{E00637B7-363F-4485-99FB-E4A42DD86331}" destId="{F9C39479-11B0-40AC-B520-C728281E5C0E}" srcOrd="6" destOrd="0" parTransId="{52541F81-7147-408D-9124-3C7A10CB16B4}" sibTransId="{149D37B9-F8D7-4FC0-9761-42E9E46EE5CB}"/>
    <dgm:cxn modelId="{55D79607-9C06-48CC-96EE-5F91394DED2D}" srcId="{E00637B7-363F-4485-99FB-E4A42DD86331}" destId="{66E089A5-8B0B-49FB-B540-2AFB59D31CBB}" srcOrd="0" destOrd="0" parTransId="{A2CF3368-3803-4A38-85D6-03BE1E8B5F35}" sibTransId="{770960F1-BDEB-4752-A127-6770F486883F}"/>
    <dgm:cxn modelId="{6214AE0A-A291-4DBD-9F4F-EEC380EE5833}" type="presOf" srcId="{F6BB77DD-D5EF-40D1-B153-A26987149634}" destId="{6B92C209-BF65-4B77-86BB-1EB6CE5E7D32}" srcOrd="0" destOrd="5" presId="urn:microsoft.com/office/officeart/2009/layout/CircleArrowProcess"/>
    <dgm:cxn modelId="{E5829210-72EC-432B-BD65-F3D0E8AD07E6}" type="presOf" srcId="{412C6EDB-5B92-4A39-B201-8B45E2C79ECC}" destId="{B955A7FD-3A68-4E38-ACF6-3DE29BF09E4A}" srcOrd="0" destOrd="0" presId="urn:microsoft.com/office/officeart/2009/layout/CircleArrowProcess"/>
    <dgm:cxn modelId="{C70EF61C-EE1E-4A80-879F-F7F69DA1C5AC}" srcId="{E00637B7-363F-4485-99FB-E4A42DD86331}" destId="{788F1204-B6B7-4AFC-99F8-7DC3B3BF763A}" srcOrd="2" destOrd="0" parTransId="{B1DAD17D-B238-4096-920E-16805392CCE7}" sibTransId="{472768D7-CEE8-4C66-9F13-657F5EEFACBE}"/>
    <dgm:cxn modelId="{B2959F31-D218-4146-B3AD-82E03845BAA8}" type="presOf" srcId="{3958CEFA-54EF-49CF-8A27-5C84144808D1}" destId="{6B92C209-BF65-4B77-86BB-1EB6CE5E7D32}" srcOrd="0" destOrd="3" presId="urn:microsoft.com/office/officeart/2009/layout/CircleArrowProcess"/>
    <dgm:cxn modelId="{6EEB263B-42E2-454F-A36B-EEC1817CFD25}" srcId="{E00637B7-363F-4485-99FB-E4A42DD86331}" destId="{14B3FE2A-7C7D-43B5-B599-0124C32279A3}" srcOrd="7" destOrd="0" parTransId="{D0144DFE-BD5E-49FB-B162-C07B348478F7}" sibTransId="{93AB4EA0-17A4-49A1-A599-C6AE97E3E30E}"/>
    <dgm:cxn modelId="{2469615C-409B-4B9C-9ACD-1823BA1251BF}" srcId="{E00637B7-363F-4485-99FB-E4A42DD86331}" destId="{3958CEFA-54EF-49CF-8A27-5C84144808D1}" srcOrd="3" destOrd="0" parTransId="{97E7F8F1-B1C5-4E02-A56D-FA0127D842BC}" sibTransId="{153F9C3C-2C0E-4DF2-8E8C-5DBE2474DE92}"/>
    <dgm:cxn modelId="{4AA06980-63B3-4D03-81DE-68BF8266E83B}" type="presOf" srcId="{14B3FE2A-7C7D-43B5-B599-0124C32279A3}" destId="{6B92C209-BF65-4B77-86BB-1EB6CE5E7D32}" srcOrd="0" destOrd="7" presId="urn:microsoft.com/office/officeart/2009/layout/CircleArrowProcess"/>
    <dgm:cxn modelId="{CAD1E880-C55F-41FA-8AF4-DF5836EDA027}" type="presOf" srcId="{E00637B7-363F-4485-99FB-E4A42DD86331}" destId="{933C882F-F651-4AE6-8FE7-14C93097D401}" srcOrd="0" destOrd="0" presId="urn:microsoft.com/office/officeart/2009/layout/CircleArrowProcess"/>
    <dgm:cxn modelId="{DBBE8782-5188-4100-95CF-EF6B01D654E7}" srcId="{E00637B7-363F-4485-99FB-E4A42DD86331}" destId="{A33F64ED-8B1C-4D18-B07E-18F9C67A2566}" srcOrd="4" destOrd="0" parTransId="{3003DA96-7D6D-4B46-B512-555E17305BC8}" sibTransId="{F5E77843-D5F4-4A49-BD3B-AFD8CEB5B415}"/>
    <dgm:cxn modelId="{12EEAC8E-7EE8-4DC2-9E73-6F7B8814FF2A}" type="presOf" srcId="{A33F64ED-8B1C-4D18-B07E-18F9C67A2566}" destId="{6B92C209-BF65-4B77-86BB-1EB6CE5E7D32}" srcOrd="0" destOrd="4" presId="urn:microsoft.com/office/officeart/2009/layout/CircleArrowProcess"/>
    <dgm:cxn modelId="{4BBBA396-B14B-4841-9173-F332389B5894}" type="presOf" srcId="{C0AAC46C-8184-444F-AE95-6898B7822042}" destId="{6B92C209-BF65-4B77-86BB-1EB6CE5E7D32}" srcOrd="0" destOrd="1" presId="urn:microsoft.com/office/officeart/2009/layout/CircleArrowProcess"/>
    <dgm:cxn modelId="{C3002AA6-26FC-4193-9D7A-E3F13FD91971}" srcId="{412C6EDB-5B92-4A39-B201-8B45E2C79ECC}" destId="{E00637B7-363F-4485-99FB-E4A42DD86331}" srcOrd="0" destOrd="0" parTransId="{94D440DA-590E-4322-9AC4-1BD4125CAF57}" sibTransId="{62FC484C-6080-46F4-9DAF-DD5745813933}"/>
    <dgm:cxn modelId="{3D80FDA9-80EF-4386-9D62-04D456C0D9E8}" type="presOf" srcId="{F9C39479-11B0-40AC-B520-C728281E5C0E}" destId="{6B92C209-BF65-4B77-86BB-1EB6CE5E7D32}" srcOrd="0" destOrd="6" presId="urn:microsoft.com/office/officeart/2009/layout/CircleArrowProcess"/>
    <dgm:cxn modelId="{08D0E0B9-CB5C-465D-BD8C-70C0DFC4AF8C}" srcId="{E00637B7-363F-4485-99FB-E4A42DD86331}" destId="{C0AAC46C-8184-444F-AE95-6898B7822042}" srcOrd="1" destOrd="0" parTransId="{0447DE26-BA33-4870-9C98-06EC30BA9E1B}" sibTransId="{85C6B49D-281A-4F29-9BE5-2738B8C7E318}"/>
    <dgm:cxn modelId="{B31877CA-A588-45EF-93F9-6B2079836E84}" type="presOf" srcId="{788F1204-B6B7-4AFC-99F8-7DC3B3BF763A}" destId="{6B92C209-BF65-4B77-86BB-1EB6CE5E7D32}" srcOrd="0" destOrd="2" presId="urn:microsoft.com/office/officeart/2009/layout/CircleArrowProcess"/>
    <dgm:cxn modelId="{999166EA-407B-4B60-9735-1E3CED176D1E}" srcId="{E00637B7-363F-4485-99FB-E4A42DD86331}" destId="{F6BB77DD-D5EF-40D1-B153-A26987149634}" srcOrd="5" destOrd="0" parTransId="{6317C780-12F6-4BBF-A22F-4DD94050C89E}" sibTransId="{D4B3F2D4-8577-45FA-B79D-256C79C84E53}"/>
    <dgm:cxn modelId="{FFE254C8-3294-47CA-868A-76AEA0C668F7}" type="presParOf" srcId="{B955A7FD-3A68-4E38-ACF6-3DE29BF09E4A}" destId="{2A4393D4-4761-4E21-90BF-7B92DD9B6109}" srcOrd="0" destOrd="0" presId="urn:microsoft.com/office/officeart/2009/layout/CircleArrowProcess"/>
    <dgm:cxn modelId="{B5F1FE6A-2CE2-4B8D-A57A-4836FB59F935}" type="presParOf" srcId="{2A4393D4-4761-4E21-90BF-7B92DD9B6109}" destId="{4FAD5E2A-903D-484D-9DD8-93EF4972D75F}" srcOrd="0" destOrd="0" presId="urn:microsoft.com/office/officeart/2009/layout/CircleArrowProcess"/>
    <dgm:cxn modelId="{30AB4A8B-4B8C-456E-ADA8-E3C9F9A5B63E}" type="presParOf" srcId="{B955A7FD-3A68-4E38-ACF6-3DE29BF09E4A}" destId="{6B92C209-BF65-4B77-86BB-1EB6CE5E7D32}" srcOrd="1" destOrd="0" presId="urn:microsoft.com/office/officeart/2009/layout/CircleArrowProcess"/>
    <dgm:cxn modelId="{A12F3F9E-A592-49FC-85AC-7F53793E3FD4}" type="presParOf" srcId="{B955A7FD-3A68-4E38-ACF6-3DE29BF09E4A}" destId="{933C882F-F651-4AE6-8FE7-14C93097D401}" srcOrd="2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D5E2A-903D-484D-9DD8-93EF4972D75F}">
      <dsp:nvSpPr>
        <dsp:cNvPr id="0" name=""/>
        <dsp:cNvSpPr/>
      </dsp:nvSpPr>
      <dsp:spPr>
        <a:xfrm>
          <a:off x="0" y="209293"/>
          <a:ext cx="4230651" cy="4231592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2C209-BF65-4B77-86BB-1EB6CE5E7D32}">
      <dsp:nvSpPr>
        <dsp:cNvPr id="0" name=""/>
        <dsp:cNvSpPr/>
      </dsp:nvSpPr>
      <dsp:spPr>
        <a:xfrm>
          <a:off x="4011392" y="1364678"/>
          <a:ext cx="2538796" cy="169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LUUN TERVEYS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TUKI</a:t>
          </a:r>
          <a:r>
            <a:rPr lang="fi-FI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PAINONHALLINTA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KIPU</a:t>
          </a:r>
          <a:r>
            <a:rPr lang="fi-FI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T2D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RASVATON MASSA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MUISTI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rgbClr val="00AECD"/>
              </a:solidFill>
            </a:rPr>
            <a:t>YHTEISKUN-NALLINEN MERKITYS</a:t>
          </a:r>
        </a:p>
      </dsp:txBody>
      <dsp:txXfrm>
        <a:off x="4011392" y="1364678"/>
        <a:ext cx="2538796" cy="1693060"/>
      </dsp:txXfrm>
    </dsp:sp>
    <dsp:sp modelId="{933C882F-F651-4AE6-8FE7-14C93097D401}">
      <dsp:nvSpPr>
        <dsp:cNvPr id="0" name=""/>
        <dsp:cNvSpPr/>
      </dsp:nvSpPr>
      <dsp:spPr>
        <a:xfrm>
          <a:off x="934277" y="1741130"/>
          <a:ext cx="2360742" cy="1180191"/>
        </a:xfrm>
        <a:prstGeom prst="rect">
          <a:avLst/>
        </a:prstGeom>
        <a:noFill/>
        <a:ln>
          <a:solidFill>
            <a:srgbClr val="00AEC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rgbClr val="00AECD"/>
              </a:solidFill>
            </a:rPr>
            <a:t>MIKSI?</a:t>
          </a:r>
        </a:p>
      </dsp:txBody>
      <dsp:txXfrm>
        <a:off x="934277" y="1741130"/>
        <a:ext cx="2360742" cy="118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54555-DB45-49E3-910D-974DC385FE17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444F-7738-4EFD-96C5-6223F5B60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3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531556521001789#!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16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Lämmittely</a:t>
            </a:r>
            <a:r>
              <a:rPr lang="fi-FI" baseline="0" dirty="0"/>
              <a:t> tärkeää. Lihakset ja mieli pääsevät orientoitumaan. Esimerkiksi kävely ja kevyesti suoritettavia liikkeitä, jolloin myös mukana on myös aerobista harjoittelua</a:t>
            </a:r>
          </a:p>
          <a:p>
            <a:endParaRPr lang="fi-FI" dirty="0"/>
          </a:p>
          <a:p>
            <a:r>
              <a:rPr lang="fi-FI" dirty="0"/>
              <a:t>Toistomäärään paino, jonka juuri ja juuri jaksaa. Sen tuntuessa kevyeltä </a:t>
            </a:r>
            <a:r>
              <a:rPr lang="fi-FI" dirty="0">
                <a:sym typeface="Wingdings" panose="05000000000000000000" pitchFamily="2" charset="2"/>
              </a:rPr>
              <a:t> lisää painoa, älä toistoja</a:t>
            </a:r>
          </a:p>
          <a:p>
            <a:endParaRPr lang="fi-FI" dirty="0"/>
          </a:p>
          <a:p>
            <a:r>
              <a:rPr lang="fi-FI" dirty="0"/>
              <a:t>Palautusaika: voit pitää lyhyempänä </a:t>
            </a:r>
            <a:r>
              <a:rPr lang="fi-FI" dirty="0">
                <a:sym typeface="Wingdings" panose="05000000000000000000" pitchFamily="2" charset="2"/>
              </a:rPr>
              <a:t> myös syke nousee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Harjoita suuret lihasryhmät ensin</a:t>
            </a:r>
            <a:r>
              <a:rPr lang="fi-FI" baseline="0" dirty="0">
                <a:sym typeface="Wingdings" panose="05000000000000000000" pitchFamily="2" charset="2"/>
              </a:rPr>
              <a:t> ja huomioi, että koko keho tulee käytyä läpi. Eli jos teet vatsalihaksia niin on tärkeä tehdä myös selkälihaksia, ettei lihasepätasapainoa pääse syntymään. 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08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Ei käydä näitä läpi sen tarkemmin tässä luennon aikana. Tässä havainnollistavana, kuinka lihasvoimaharjoituksen voi rakentaa. Ja</a:t>
            </a:r>
            <a:r>
              <a:rPr lang="fi-FI" baseline="0" dirty="0"/>
              <a:t> haluan korostaa kuinka yksinkertaisilla liikkeillä voi täysipainoisen kehonpainotreenin tehdä.</a:t>
            </a:r>
          </a:p>
          <a:p>
            <a:r>
              <a:rPr lang="fi-FI" dirty="0"/>
              <a:t>UKK:n sivuilta</a:t>
            </a:r>
            <a:r>
              <a:rPr lang="fi-FI" baseline="0" dirty="0"/>
              <a:t> löytyy hyvä kuminauhajumppa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40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Aiemmin ajateltu aerobisen harjoittelun olevan avain painonpudotukseen. On toki tärkeää, mutta vaarana myös lihasmassan pieneneminen. Voimaharjoittelulla painonpudotuksessa oma tärkeä roolinsa.</a:t>
            </a:r>
          </a:p>
          <a:p>
            <a:endParaRPr lang="fi-FI" dirty="0"/>
          </a:p>
          <a:p>
            <a:r>
              <a:rPr lang="fi-FI" dirty="0"/>
              <a:t>Paino ei välttämättä putoa, rasvan määrä laskee, mutta rasvaton massa kasvaa.</a:t>
            </a:r>
          </a:p>
          <a:p>
            <a:endParaRPr lang="fi-FI" dirty="0"/>
          </a:p>
          <a:p>
            <a:r>
              <a:rPr lang="fi-FI" dirty="0"/>
              <a:t>Rasva ei pala työskentelevien lihasten ympäriltä, vaan kokonaisvaltaisesti. Yleensä ensimmäisenä sisäelinten ympäriltä.</a:t>
            </a:r>
          </a:p>
          <a:p>
            <a:endParaRPr lang="fi-FI" dirty="0"/>
          </a:p>
          <a:p>
            <a:r>
              <a:rPr lang="fi-FI" dirty="0"/>
              <a:t>Lihasten harjoittelulla toki voi muokata kehon muotoja.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391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Jyväskylän yliopiston ERMA-tutkimuksen mukaan keskeinen tekijä vapaa-ajan fyysisen aktiivisuuden kannalta oli omaehtoinen motivaatio eli liikkuminen sen tuoman mielekkyyden takia. On siis tärkeää löytää itselle oma juttu, jotta harjoitus tulee tehtyä.</a:t>
            </a:r>
            <a:endParaRPr lang="fi-FI" dirty="0"/>
          </a:p>
          <a:p>
            <a:endParaRPr lang="fi-FI" dirty="0"/>
          </a:p>
          <a:p>
            <a:r>
              <a:rPr lang="fi-FI" dirty="0"/>
              <a:t>Tekee aloittamisen itselle helpoksi: vaatteet jo valmiiksi päälle/esille (itse teen niin), kirjaa ylös treenin, sopii kaverin kanssa</a:t>
            </a:r>
          </a:p>
          <a:p>
            <a:endParaRPr lang="fi-FI" dirty="0"/>
          </a:p>
          <a:p>
            <a:r>
              <a:rPr lang="fi-FI" dirty="0"/>
              <a:t>Pienin askelin ja tavoittein, vähitellen. Pienistä tavoitteista: tee vaikka ennen lounasta kymmenen kyykkyä, äänikirjaa 10 min</a:t>
            </a:r>
          </a:p>
          <a:p>
            <a:endParaRPr lang="fi-FI" dirty="0"/>
          </a:p>
          <a:p>
            <a:r>
              <a:rPr lang="fi-FI" dirty="0"/>
              <a:t>Ympäristö= metsä, ulkoliikuntasalit, luontopolut</a:t>
            </a:r>
          </a:p>
          <a:p>
            <a:endParaRPr lang="fi-FI" dirty="0"/>
          </a:p>
          <a:p>
            <a:r>
              <a:rPr lang="fi-FI" dirty="0"/>
              <a:t>Mittaaminen ja kirjaaminen = sykemittari, harjoituspäiväkirja</a:t>
            </a:r>
          </a:p>
          <a:p>
            <a:endParaRPr lang="fi-FI" dirty="0"/>
          </a:p>
          <a:p>
            <a:r>
              <a:rPr lang="fi-FI" dirty="0"/>
              <a:t>Epämukavuusalueella käyminen, seuraavalla kerralla paljon helpompaa. Tottuminen liikuntaa, jolloin lähteminen helpottuu joka kerta. </a:t>
            </a:r>
          </a:p>
          <a:p>
            <a:endParaRPr lang="fi-FI" dirty="0"/>
          </a:p>
          <a:p>
            <a:r>
              <a:rPr lang="fi-FI" dirty="0"/>
              <a:t>Myös puheen kääntäminen positiiviseksi ”minä pystyn” ”saan harjoitella”…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38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Keep</a:t>
            </a:r>
            <a:r>
              <a:rPr lang="fi-FI" dirty="0"/>
              <a:t> it </a:t>
            </a:r>
            <a:r>
              <a:rPr lang="fi-FI" dirty="0" err="1"/>
              <a:t>simple</a:t>
            </a:r>
            <a:r>
              <a:rPr lang="fi-FI" dirty="0"/>
              <a:t>: tarjolla jos </a:t>
            </a:r>
            <a:r>
              <a:rPr lang="fi-FI" dirty="0" err="1"/>
              <a:t>jonkilaista</a:t>
            </a:r>
            <a:r>
              <a:rPr lang="fi-FI" dirty="0"/>
              <a:t> viritystä ja säätöä. Voiman harjoittaminen on kuitenkin yksinkertaista ja perusliikkeillä pärjää erinomaisesti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52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99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63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Monella varmasti mielikuva siitä, että voimaharjoittelua voidaan suorittaa vain kuntosalilla monimutkaisilla vempaimilla.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14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Kuntosali</a:t>
            </a:r>
            <a:r>
              <a:rPr lang="fi-FI" baseline="0" dirty="0"/>
              <a:t> on erinomainen vaihtoehto, mutta v</a:t>
            </a:r>
            <a:r>
              <a:rPr lang="fi-FI" dirty="0"/>
              <a:t>oisi sanoa että niin monta tapaa kuin tekijääkin</a:t>
            </a:r>
            <a:r>
              <a:rPr lang="fi-FI" baseline="0" dirty="0"/>
              <a:t> eli voimaharjoittelu on hyvin monipuolista ja oikeastaan mielikuvitus on rajana.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87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Lähdetään liikkeelle kansan liikuntasuosituksesta: Peilaamalla lihaskuntoharjoittelua liikuntasuosituksiin: 2x viikossa </a:t>
            </a:r>
          </a:p>
          <a:p>
            <a:endParaRPr lang="fi-FI" dirty="0"/>
          </a:p>
          <a:p>
            <a:r>
              <a:rPr lang="fi-FI" dirty="0"/>
              <a:t>Luuliikunta: luusto uusiutuu läpi elämän. Vaatii kuormitusta vahvistuakseen eikä sitä voi harjoitella varastoon, sillä luun uusiutuminen on jatkuvaa ja tapahtuu kuormituksen perustella. </a:t>
            </a:r>
          </a:p>
          <a:p>
            <a:endParaRPr lang="fi-FI" dirty="0"/>
          </a:p>
          <a:p>
            <a:r>
              <a:rPr lang="fi-FI" dirty="0"/>
              <a:t>Voimaharjoittelun yhteyteen on helppo lisätä luuston terveyttä edistävää liikuntaa. Esimerkiksi hyppyjä yhdistettynä lihaskuntoharjoitteisiin. Myös erilaiset pelit, joissa suunnanmuutoksia (sulkapallo)</a:t>
            </a:r>
          </a:p>
          <a:p>
            <a:r>
              <a:rPr lang="fi-FI" dirty="0"/>
              <a:t>Vahva luusto vahvan lihaskunnon kanssa = tuki- ja liikuntaelimistön perusta!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9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Eli voimaharjoittelulla pyritään vaikuttamaan siis lihasmassaan sekä lihasvoimaan,</a:t>
            </a:r>
            <a:r>
              <a:rPr lang="fi-FI" baseline="0" dirty="0"/>
              <a:t> </a:t>
            </a:r>
            <a:r>
              <a:rPr lang="fi-FI" dirty="0"/>
              <a:t>ja näiden ylläpitoon ja kehittämiseen.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Lihasmassa</a:t>
            </a:r>
            <a:r>
              <a:rPr lang="fi-FI" baseline="0" dirty="0"/>
              <a:t> ja –voima ovat suurimmillaan noin kolmenkympin </a:t>
            </a:r>
            <a:r>
              <a:rPr lang="fi-FI" baseline="0" dirty="0" err="1"/>
              <a:t>huitteilla</a:t>
            </a:r>
            <a:r>
              <a:rPr lang="fi-FI" baseline="0" dirty="0"/>
              <a:t> ja viidenkympin tienoilla alkaa tapahtua laskua. </a:t>
            </a:r>
            <a:r>
              <a:rPr lang="fi-FI" dirty="0"/>
              <a:t>Lihasmassa pienenee 50v jälkeen noin prosentilla vuodessa.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Osaatteko ajatella mikä </a:t>
            </a:r>
            <a:r>
              <a:rPr lang="fi-FI" baseline="0" dirty="0"/>
              <a:t>on sellainen kriittinen piste, miksi tällaista heikkenemistä esiintyy juurikin naisilla?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Nämä iän tuomat muutokset</a:t>
            </a:r>
            <a:r>
              <a:rPr lang="fi-FI" baseline="0" dirty="0"/>
              <a:t> </a:t>
            </a:r>
            <a:r>
              <a:rPr lang="fi-FI" dirty="0"/>
              <a:t>ovat yhteydessä erilaisiin riskitekijöihin.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Kreikkalaistutkimuksen mukaan lihasmassa oli itsenäisesti yhteydessä +45v. Sydän- ja verisuonitauteihin. Korkein massa </a:t>
            </a:r>
            <a:r>
              <a:rPr lang="fi-FI" dirty="0">
                <a:sym typeface="Wingdings" panose="05000000000000000000" pitchFamily="2" charset="2"/>
              </a:rPr>
              <a:t> pienin sairastumisriski 10v aikana. Lihasmassalla siis suojaava vaikutus.</a:t>
            </a:r>
          </a:p>
          <a:p>
            <a:pPr algn="l"/>
            <a:endParaRPr lang="fi-FI" b="0" i="1" dirty="0">
              <a:solidFill>
                <a:srgbClr val="333333"/>
              </a:solidFill>
              <a:effectLst/>
              <a:latin typeface="interfaceregular"/>
            </a:endParaRPr>
          </a:p>
          <a:p>
            <a:pPr algn="l"/>
            <a:endParaRPr lang="fi-FI" b="0" i="1" dirty="0">
              <a:solidFill>
                <a:srgbClr val="333333"/>
              </a:solidFill>
              <a:effectLst/>
              <a:latin typeface="interfaceregular"/>
            </a:endParaRP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interfaceregular"/>
              </a:rPr>
              <a:t>Puristusvoimaa on käytetty lihasvoiman indikaattorina sillä sen on todettu ennustavan keski-ikäisillä (45-68-v) toiminnanvajauksia 25v päähän. Lisäksi helppo ja halpa toteuttaa.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50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Ikääntymisen myötä tapahtuu aineenvaihdunnallisen terveyden heikkenemistä sekä miehillä, että naisilla. </a:t>
            </a:r>
          </a:p>
          <a:p>
            <a:endParaRPr lang="fi-FI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Heikkeneminen on kuitenkin merkittävää naisilla, sillä vaihdevuosien aikana tapahtuu aineenvaihdunnallisia ja hormonaalisia muutoksia, jotka ovat terveydelle epäedullisia. </a:t>
            </a:r>
          </a:p>
          <a:p>
            <a:endParaRPr lang="fi-FI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Jyväskylän yliopiston ERMA-tutkimukseen on osallistunut yli 1000 47–55-vuotiasta Jyväskylässä tai lähiseudulla asuvaa naista.</a:t>
            </a:r>
            <a:endParaRPr lang="fi-FI" dirty="0"/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Hankkeen tutkimuksissa on havaittu liikunnalla kuitenkin olevan suojaava vaikutus näitä terveyteen epäedullisesti vaikuttavia seikkoja kohtaan. 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Esimerkiksi liikunnallisesti aktiivisilla oli suotuisammat rasva-arvot ja systolinen verenpaine vaihdevuosien aikana, kuin vähemmän liikkuvilla.</a:t>
            </a:r>
          </a:p>
          <a:p>
            <a:endParaRPr lang="fi-FI" dirty="0"/>
          </a:p>
          <a:p>
            <a:r>
              <a:rPr lang="fi-FI" dirty="0"/>
              <a:t>Vaihdevuodet tuovat lisäksi muutoksia kehonkoostumukseen ja tämän voidaan sanoa johtuvan munasarjojen tuottama estrogeenin (naissukupuolihormonin) tuotannon vähentyessä vaihdevuosien myötä. Estrogeenillä on sukupuolihormonina toimimisen lisäksi rooli muun muassa luu- ja lihaskudoksen</a:t>
            </a:r>
            <a:r>
              <a:rPr lang="fi-FI" baseline="0" dirty="0"/>
              <a:t> kehityksessä ja kypsymisessä.</a:t>
            </a:r>
            <a:endParaRPr lang="fi-FI" dirty="0"/>
          </a:p>
          <a:p>
            <a:endParaRPr lang="fi-FI" dirty="0"/>
          </a:p>
          <a:p>
            <a:r>
              <a:rPr lang="fi-FI" dirty="0"/>
              <a:t>Estrogeeni onkin vastuussa naisen elämän moninaisista muutoksista etenkin vaihdevuosien jälkeen. Estrogeenipitoisuuden vähentyminen</a:t>
            </a:r>
            <a:r>
              <a:rPr lang="fi-FI" baseline="0" dirty="0"/>
              <a:t> edistää</a:t>
            </a:r>
            <a:r>
              <a:rPr lang="fi-FI" dirty="0"/>
              <a:t> lihasmassan laskua sekä luun </a:t>
            </a:r>
            <a:r>
              <a:rPr lang="fi-FI" dirty="0" err="1"/>
              <a:t>resorptiota</a:t>
            </a:r>
            <a:r>
              <a:rPr lang="fi-FI" dirty="0"/>
              <a:t> eli hajoamista.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69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on yhteen kuvaan tiivistetty paljon asiaa voimaharjoittelun hyödyistä. Olen nostanut tähän niitä merkittävimpiä.</a:t>
            </a:r>
          </a:p>
          <a:p>
            <a:endParaRPr lang="fi-FI" dirty="0"/>
          </a:p>
          <a:p>
            <a:r>
              <a:rPr lang="fi-FI" dirty="0"/>
              <a:t>Rooli osteoporoosin ehkäisyssä, voimaharjoittelulla voidaan vaikuttaa luun mineraalipitoisuuteen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Lihakset tukevat ja suojaavat elimistön rakenteita. Tukevat asentoa ja sen ylläpitoa. Suojaavat mm. sisäelimiä.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Energiankulutus kasvaa  painonhallinta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Kivun kokemus vähenee. TULE-kipu voi rajoittaa liikkumista </a:t>
            </a:r>
            <a:r>
              <a:rPr lang="fi-FI" dirty="0">
                <a:sym typeface="Wingdings" panose="05000000000000000000" pitchFamily="2" charset="2"/>
              </a:rPr>
              <a:t> riskin liitännäissairauksiin kasvaa (sydän- ja verisuonitaudit)</a:t>
            </a:r>
            <a:endParaRPr lang="fi-FI" dirty="0"/>
          </a:p>
          <a:p>
            <a:endParaRPr lang="fi-FI" dirty="0"/>
          </a:p>
          <a:p>
            <a:r>
              <a:rPr lang="fi-FI" dirty="0"/>
              <a:t>Lihasten aktivaatiolla voidaan vaikuttaa edullisesti sokeriaineenvaihduntaan, sillä luurankolihas on hiilihydraattiaineenvaihdunnan kannalta keskeinen kudos. Harjoittelu parantaa insuliiniherkkyyttä. Inaktiivisuus diabeteksen riskitekijä.</a:t>
            </a:r>
          </a:p>
          <a:p>
            <a:endParaRPr lang="fi-FI" dirty="0"/>
          </a:p>
          <a:p>
            <a:r>
              <a:rPr lang="fi-FI" dirty="0"/>
              <a:t>Rasvattoman massan ylläpito </a:t>
            </a:r>
            <a:r>
              <a:rPr lang="fi-FI" dirty="0">
                <a:sym typeface="Wingdings" panose="05000000000000000000" pitchFamily="2" charset="2"/>
              </a:rPr>
              <a:t> vaihdevuosista johtuva rasvattoman massan laskun (erityisesti keskivartalossa) ehkäiseminen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Mahdollisesti myös</a:t>
            </a:r>
            <a:r>
              <a:rPr lang="fi-FI" baseline="0" dirty="0">
                <a:sym typeface="Wingdings" panose="05000000000000000000" pitchFamily="2" charset="2"/>
              </a:rPr>
              <a:t> muistia parantava vaikutus: tutkimuksessa m</a:t>
            </a:r>
            <a:r>
              <a:rPr lang="fi-FI" dirty="0">
                <a:sym typeface="Wingdings" panose="05000000000000000000" pitchFamily="2" charset="2"/>
              </a:rPr>
              <a:t>uisti parani kaksi kertaa viikossa harjoitelleilla + 50v.</a:t>
            </a:r>
            <a:r>
              <a:rPr lang="fi-FI" baseline="0" dirty="0">
                <a:sym typeface="Wingdings" panose="05000000000000000000" pitchFamily="2" charset="2"/>
              </a:rPr>
              <a:t> Merkittävää, koska voidaan parantaa jo heikentynyttä muistia.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JiaweiWu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XiaoqianWang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MingzhuYe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LecongWang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GuohuaZheng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</a:t>
            </a:r>
            <a:endParaRPr lang="fi-FI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Kieran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Marston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Jeremiah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Peiffer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Stephanie R.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Rainey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-Smith, Nicole Gordon,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Shaun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Y. Teo, Simon M.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Hamid R.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Sohrabi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Ralph N.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Martins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Belinda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Brown,</a:t>
            </a:r>
          </a:p>
          <a:p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delayed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middle-aged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trial,</a:t>
            </a:r>
          </a:p>
          <a:p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Science and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Sport,</a:t>
            </a:r>
          </a:p>
          <a:p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 22, </a:t>
            </a:r>
            <a:r>
              <a:rPr lang="fi-FI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11,</a:t>
            </a:r>
          </a:p>
          <a:p>
            <a:r>
              <a:rPr lang="fi-FI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2019,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  <a:p>
            <a:r>
              <a:rPr lang="fi-FI" dirty="0"/>
              <a:t>Yhteiskunnallinen merkitys korostuu liikunnan tuomien terveyshyötyjen myötä, esim. tules-vaivat vähenee.</a:t>
            </a:r>
          </a:p>
          <a:p>
            <a:endParaRPr lang="fi-FI" dirty="0"/>
          </a:p>
          <a:p>
            <a:r>
              <a:rPr lang="fi-FI" dirty="0"/>
              <a:t>Näillä tekijöillä voidaan vaikuttaa toimintakykyyn ja terveyteen. Ja sitä kautta ylläpitää ja edistää hyvinvointiamme.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12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13.2.2023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265" y="403647"/>
            <a:ext cx="9904491" cy="1061418"/>
          </a:xfrm>
        </p:spPr>
        <p:txBody>
          <a:bodyPr>
            <a:normAutofit fontScale="90000"/>
          </a:bodyPr>
          <a:lstStyle/>
          <a:p>
            <a:r>
              <a:rPr lang="fi-FI" dirty="0"/>
              <a:t>Nousujohteinen voimaharjoittelu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660" y="1612558"/>
            <a:ext cx="9144000" cy="581836"/>
          </a:xfrm>
        </p:spPr>
        <p:txBody>
          <a:bodyPr/>
          <a:lstStyle/>
          <a:p>
            <a:r>
              <a:rPr lang="fi-FI" dirty="0"/>
              <a:t>Mitä ja kuinka paljon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00D024-059C-4BD8-BD27-819D5F34F955}"/>
              </a:ext>
            </a:extLst>
          </p:cNvPr>
          <p:cNvSpPr txBox="1">
            <a:spLocks/>
          </p:cNvSpPr>
          <p:nvPr/>
        </p:nvSpPr>
        <p:spPr>
          <a:xfrm>
            <a:off x="688064" y="2535810"/>
            <a:ext cx="10375271" cy="3801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Lämmittely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8-10 toistoa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Aloittelijalle riittää yksi sarja/liike (1-3)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1-3 min palautus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Vähintään kaksi kertaa viikossa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48 h palautuminen (superkompensaatio)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Harjoittelun edetessä ja voimatasojen noustessa lisää kuormaa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Suuret lihasryhmät ensin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Muista keskivartalon tuki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92885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7A45AE-259D-4F7C-B73D-A4CBECC9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80123" y="998971"/>
            <a:ext cx="4970352" cy="1232953"/>
          </a:xfrm>
        </p:spPr>
        <p:txBody>
          <a:bodyPr>
            <a:normAutofit/>
          </a:bodyPr>
          <a:lstStyle/>
          <a:p>
            <a:r>
              <a:rPr lang="fi-FI" sz="4400" dirty="0"/>
              <a:t>Kehonpainotreeni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F3873B-01E2-4B0B-8548-053C933F4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096" y="2316163"/>
            <a:ext cx="4224406" cy="4203358"/>
          </a:xfrm>
          <a:solidFill>
            <a:srgbClr val="B6DAEB">
              <a:alpha val="45098"/>
            </a:srgbClr>
          </a:solidFill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fi-FI" dirty="0"/>
              <a:t>Lämmittely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10 x kyykky</a:t>
            </a:r>
          </a:p>
          <a:p>
            <a:pPr algn="l"/>
            <a:r>
              <a:rPr lang="fi-FI" dirty="0"/>
              <a:t>10 x punnerrus tasoa/seinää vasten</a:t>
            </a:r>
          </a:p>
          <a:p>
            <a:pPr algn="l"/>
            <a:r>
              <a:rPr lang="fi-FI" dirty="0"/>
              <a:t>10 x vatsarutistus</a:t>
            </a:r>
          </a:p>
          <a:p>
            <a:pPr algn="l"/>
            <a:r>
              <a:rPr lang="fi-FI" dirty="0"/>
              <a:t>30 s kyykkypito seinää vasten</a:t>
            </a:r>
          </a:p>
          <a:p>
            <a:pPr algn="l"/>
            <a:r>
              <a:rPr lang="fi-FI" dirty="0"/>
              <a:t>10 x vastakkaisten raajojen nosto konttausasennossa (selkälihakset)</a:t>
            </a:r>
          </a:p>
          <a:p>
            <a:pPr algn="l"/>
            <a:r>
              <a:rPr lang="fi-FI" dirty="0"/>
              <a:t>10 x lantionnosto selinmakuulta</a:t>
            </a:r>
          </a:p>
          <a:p>
            <a:pPr algn="l"/>
            <a:r>
              <a:rPr lang="fi-FI" dirty="0"/>
              <a:t>10 x nopea varpaillenousu</a:t>
            </a:r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1-3 kierrosta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E63E21-DF94-44AD-95B8-330BE534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507" y="3016782"/>
            <a:ext cx="3263228" cy="14010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36ECC1F-27B9-4A4B-9F66-DF23ECB5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47" y="326404"/>
            <a:ext cx="2336990" cy="255378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0064048-5A3A-4FA2-A792-B6555545F621}"/>
              </a:ext>
            </a:extLst>
          </p:cNvPr>
          <p:cNvSpPr txBox="1"/>
          <p:nvPr/>
        </p:nvSpPr>
        <p:spPr>
          <a:xfrm>
            <a:off x="6115665" y="6611779"/>
            <a:ext cx="3238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Kuvat: selkäliitto, </a:t>
            </a:r>
            <a:r>
              <a:rPr lang="fi-FI" sz="9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mtvuutiset</a:t>
            </a:r>
            <a:r>
              <a:rPr lang="fi-FI" sz="9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terve.fi, </a:t>
            </a:r>
            <a:r>
              <a:rPr lang="fi-FI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et-lehti</a:t>
            </a:r>
            <a:r>
              <a:rPr lang="fi-FI" sz="9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anna.fi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37" y="2880184"/>
            <a:ext cx="2857500" cy="16002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618" y="458789"/>
            <a:ext cx="3009444" cy="227458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564" y="4417842"/>
            <a:ext cx="2920943" cy="19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3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0A1B3-1688-4B93-8718-CC52DF561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305" y="588209"/>
            <a:ext cx="9144000" cy="2387600"/>
          </a:xfrm>
        </p:spPr>
        <p:txBody>
          <a:bodyPr/>
          <a:lstStyle/>
          <a:p>
            <a:r>
              <a:rPr lang="fi-FI" dirty="0"/>
              <a:t>Painonpudotus ja voimaharjoittelu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B3779F-C007-40A5-9DBB-D06441D0A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689" y="3602037"/>
            <a:ext cx="10251311" cy="23875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Voimaharjoittelu yhdistettynä ruokavalioon estää rasvattoman massan hupenemisen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Rasva ei pala ”paikallisesti”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Lihakset </a:t>
            </a:r>
            <a:r>
              <a:rPr lang="fi-FI" sz="2400" dirty="0">
                <a:sym typeface="Wingdings" panose="05000000000000000000" pitchFamily="2" charset="2"/>
              </a:rPr>
              <a:t> energiankulutus</a:t>
            </a:r>
            <a:endParaRPr lang="en-FI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96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8" y="1492828"/>
            <a:ext cx="4114801" cy="551823"/>
          </a:xfrm>
        </p:spPr>
        <p:txBody>
          <a:bodyPr anchor="ctr">
            <a:normAutofit/>
          </a:bodyPr>
          <a:lstStyle/>
          <a:p>
            <a:r>
              <a:rPr lang="fi-FI"/>
              <a:t>Mistä motivaatio?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00D024-059C-4BD8-BD27-819D5F34F955}"/>
              </a:ext>
            </a:extLst>
          </p:cNvPr>
          <p:cNvSpPr txBox="1">
            <a:spLocks/>
          </p:cNvSpPr>
          <p:nvPr/>
        </p:nvSpPr>
        <p:spPr>
          <a:xfrm>
            <a:off x="284228" y="2596474"/>
            <a:ext cx="6053198" cy="3758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Aloittaminen tunnetusti hankalinta!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Mieti oma tavoitteesi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Pienin askelin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Löydä oma tyylisi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Ympäristön hyödyntäminen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Aamu, päivä, ilta…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Yhdistä mieluisaan tekemiseen esim. äänikirjan kuuntelu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Kotityöt tilaisuus harjoittaa lihaksia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Mittaaminen ja kirjaaminen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Välineiden lainaaminen esim. kirjastosta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Armollisuus itsellesi</a:t>
            </a:r>
            <a:endParaRPr lang="en-FI" sz="2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526" y="2044651"/>
            <a:ext cx="4114801" cy="303498"/>
          </a:xfrm>
        </p:spPr>
        <p:txBody>
          <a:bodyPr anchor="b">
            <a:normAutofit/>
          </a:bodyPr>
          <a:lstStyle/>
          <a:p>
            <a:r>
              <a:rPr lang="fi-FI" sz="1400"/>
              <a:t>Apua voimaharjoittelun toteutumiseksi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35204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A4E8D-23FE-459B-9AB2-C1590534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97" y="-127703"/>
            <a:ext cx="9144000" cy="2387600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E792BB-4E5C-4190-B8AD-81FD2D77B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994" y="2872832"/>
            <a:ext cx="10450717" cy="346459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Lihasvoima ja –massa yhteydessä toimintakykyyn ja sairauksien riskiin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AECD"/>
                </a:solidFill>
              </a:rPr>
              <a:t>noin 50v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AECD"/>
                </a:solidFill>
              </a:rPr>
              <a:t>Vaihdevuosien rooli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Koskaan ei ole liian myöhäistä aloittaa </a:t>
            </a:r>
            <a:r>
              <a:rPr lang="fi-FI" dirty="0">
                <a:sym typeface="Wingdings" panose="05000000000000000000" pitchFamily="2" charset="2"/>
              </a:rPr>
              <a:t> voimaharjoittelun hyödyt saavutettavissa läpi elämän!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Harjoittelun nousujohteisuus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Toteuttamisessa vain mielikuvitus on rajana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>
                <a:sym typeface="Wingdings" panose="05000000000000000000" pitchFamily="2" charset="2"/>
              </a:rPr>
              <a:t>Keep</a:t>
            </a:r>
            <a:r>
              <a:rPr lang="fi-FI" dirty="0">
                <a:sym typeface="Wingdings" panose="05000000000000000000" pitchFamily="2" charset="2"/>
              </a:rPr>
              <a:t> it </a:t>
            </a:r>
            <a:r>
              <a:rPr lang="fi-FI" dirty="0" err="1">
                <a:sym typeface="Wingdings" panose="05000000000000000000" pitchFamily="2" charset="2"/>
              </a:rPr>
              <a:t>simple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dirty="0" err="1">
                <a:sym typeface="Wingdings" panose="05000000000000000000" pitchFamily="2" charset="2"/>
              </a:rPr>
              <a:t>keep</a:t>
            </a:r>
            <a:r>
              <a:rPr lang="fi-FI" dirty="0">
                <a:sym typeface="Wingdings" panose="05000000000000000000" pitchFamily="2" charset="2"/>
              </a:rPr>
              <a:t> it </a:t>
            </a:r>
            <a:r>
              <a:rPr lang="fi-FI" dirty="0" err="1">
                <a:sym typeface="Wingdings" panose="05000000000000000000" pitchFamily="2" charset="2"/>
              </a:rPr>
              <a:t>clear</a:t>
            </a:r>
            <a:endParaRPr lang="fi-FI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>
              <a:sym typeface="Wingdings" panose="05000000000000000000" pitchFamily="2" charset="2"/>
            </a:endParaRPr>
          </a:p>
          <a:p>
            <a:pPr lvl="1" algn="l"/>
            <a:endParaRPr lang="fi-FI" dirty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0B715B04-79BF-4D70-BCB8-34CC4DA04D1D}"/>
              </a:ext>
            </a:extLst>
          </p:cNvPr>
          <p:cNvCxnSpPr/>
          <p:nvPr/>
        </p:nvCxnSpPr>
        <p:spPr>
          <a:xfrm>
            <a:off x="2589291" y="3335070"/>
            <a:ext cx="0" cy="187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7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A3E75-EC2A-4BA0-8F8E-AA7A5F975C70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13" y="22502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b="0" dirty="0"/>
              <a:t>Lihasvoimaharjoittelun merkitys ja terveyshyödyt keski-ikäiselle naiselle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13" y="3868407"/>
            <a:ext cx="9144000" cy="29895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Venla Ylinen </a:t>
            </a:r>
          </a:p>
          <a:p>
            <a:r>
              <a:rPr lang="en-US" sz="1800" dirty="0" err="1"/>
              <a:t>Liikuntalääketieteen</a:t>
            </a:r>
            <a:r>
              <a:rPr lang="en-US" sz="1800" dirty="0"/>
              <a:t> </a:t>
            </a:r>
            <a:r>
              <a:rPr lang="en-US" sz="1800" dirty="0" err="1"/>
              <a:t>opiskelija</a:t>
            </a:r>
            <a:r>
              <a:rPr lang="en-US" sz="1800" dirty="0"/>
              <a:t> (</a:t>
            </a:r>
            <a:r>
              <a:rPr lang="en-US" sz="1800" dirty="0" err="1"/>
              <a:t>TtM</a:t>
            </a:r>
            <a:r>
              <a:rPr lang="en-US" sz="1800" dirty="0"/>
              <a:t>), </a:t>
            </a:r>
            <a:r>
              <a:rPr lang="en-US" sz="1800" dirty="0" err="1"/>
              <a:t>Liikunnanohjaaja</a:t>
            </a:r>
            <a:r>
              <a:rPr lang="en-US" sz="1800" dirty="0"/>
              <a:t> (AMK)</a:t>
            </a:r>
          </a:p>
          <a:p>
            <a:pPr>
              <a:lnSpc>
                <a:spcPct val="100000"/>
              </a:lnSpc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708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00C49-2DA0-4868-83C3-A2FA2609E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358" y="1328831"/>
            <a:ext cx="9144000" cy="2387600"/>
          </a:xfrm>
        </p:spPr>
        <p:txBody>
          <a:bodyPr/>
          <a:lstStyle/>
          <a:p>
            <a:r>
              <a:rPr lang="fi-FI" dirty="0"/>
              <a:t>Lihasvoimaharjoittelu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17DD41-041B-49AF-AE48-90D36234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8" y="4335369"/>
            <a:ext cx="9144000" cy="1655762"/>
          </a:xfrm>
        </p:spPr>
        <p:txBody>
          <a:bodyPr/>
          <a:lstStyle/>
          <a:p>
            <a:r>
              <a:rPr lang="fi-FI" dirty="0">
                <a:solidFill>
                  <a:srgbClr val="00AECD"/>
                </a:solidFill>
              </a:rPr>
              <a:t>Mitä on voimaharjoittelu?</a:t>
            </a:r>
          </a:p>
        </p:txBody>
      </p:sp>
    </p:spTree>
    <p:extLst>
      <p:ext uri="{BB962C8B-B14F-4D97-AF65-F5344CB8AC3E}">
        <p14:creationId xmlns:p14="http://schemas.microsoft.com/office/powerpoint/2010/main" val="213403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745A2-927F-4080-8C91-0CAD62543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880" y="1547876"/>
            <a:ext cx="9144000" cy="2387600"/>
          </a:xfrm>
        </p:spPr>
        <p:txBody>
          <a:bodyPr/>
          <a:lstStyle/>
          <a:p>
            <a:r>
              <a:rPr lang="fi-FI" dirty="0"/>
              <a:t>Voimaharjoittelu = kuntosali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28DA05-2E4D-4E70-BE52-AEFBC66D2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781" y="4578157"/>
            <a:ext cx="9144000" cy="1655762"/>
          </a:xfrm>
        </p:spPr>
        <p:txBody>
          <a:bodyPr/>
          <a:lstStyle/>
          <a:p>
            <a:r>
              <a:rPr lang="fi-FI" dirty="0"/>
              <a:t>Onko muita tapoja kehittää lihaskuntoa?</a:t>
            </a:r>
          </a:p>
        </p:txBody>
      </p:sp>
    </p:spTree>
    <p:extLst>
      <p:ext uri="{BB962C8B-B14F-4D97-AF65-F5344CB8AC3E}">
        <p14:creationId xmlns:p14="http://schemas.microsoft.com/office/powerpoint/2010/main" val="39667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E34B5-A8D4-4170-971B-E883F2F4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07" y="1296054"/>
            <a:ext cx="3180168" cy="466300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F540D77-8605-4A4E-B473-1EBA34360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20" y="753977"/>
            <a:ext cx="3264163" cy="2444971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4CBB6533-6682-4C30-A2A9-AC977A8A3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34" y="6547840"/>
            <a:ext cx="8471025" cy="233881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1050" dirty="0"/>
              <a:t>Kuvat: Repoveden kansallispuisto; blogit.apu.fi; selkäkanava; suomenlatu.fi; </a:t>
            </a:r>
            <a:r>
              <a:rPr lang="fi-FI" sz="1050" dirty="0" err="1"/>
              <a:t>upmmetsa</a:t>
            </a:r>
            <a:r>
              <a:rPr lang="fi-FI" sz="1050" dirty="0"/>
              <a:t>/</a:t>
            </a:r>
            <a:r>
              <a:rPr lang="fi-FI" sz="1050" dirty="0" err="1"/>
              <a:t>kuntoiluametsassa</a:t>
            </a:r>
            <a:endParaRPr lang="fi-FI" sz="105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F2B207-2943-46BF-A949-7CEEAF68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100" y="3659053"/>
            <a:ext cx="3036751" cy="20208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3A13889-F983-4219-88AD-9EC2B9575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842" y="473390"/>
            <a:ext cx="3514725" cy="20002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1AFF098-A934-489C-99D3-0D2FB8BA4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1300" y="4169796"/>
            <a:ext cx="2828210" cy="194590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3CBC511-CC4B-44F6-8911-515D32D48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356" y="468344"/>
            <a:ext cx="2481287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6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682" y="1588554"/>
            <a:ext cx="4351216" cy="1976059"/>
          </a:xfrm>
        </p:spPr>
        <p:txBody>
          <a:bodyPr>
            <a:normAutofit/>
          </a:bodyPr>
          <a:lstStyle/>
          <a:p>
            <a:r>
              <a:rPr lang="fi-FI" dirty="0"/>
              <a:t>Liikunta-suositukset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485" y="4148050"/>
            <a:ext cx="3810001" cy="21671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Lisäksi luuliikunta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00D024-059C-4BD8-BD27-819D5F34F955}"/>
              </a:ext>
            </a:extLst>
          </p:cNvPr>
          <p:cNvSpPr txBox="1">
            <a:spLocks/>
          </p:cNvSpPr>
          <p:nvPr/>
        </p:nvSpPr>
        <p:spPr>
          <a:xfrm>
            <a:off x="3963786" y="3664366"/>
            <a:ext cx="4114800" cy="286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86" y="519421"/>
            <a:ext cx="4639458" cy="5541744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E40AABE3-CA99-47B8-BEBF-88D912FDCC36}"/>
              </a:ext>
            </a:extLst>
          </p:cNvPr>
          <p:cNvSpPr/>
          <p:nvPr/>
        </p:nvSpPr>
        <p:spPr>
          <a:xfrm rot="21281645">
            <a:off x="7342360" y="1520981"/>
            <a:ext cx="2127565" cy="1004935"/>
          </a:xfrm>
          <a:prstGeom prst="ellipse">
            <a:avLst/>
          </a:prstGeom>
          <a:solidFill>
            <a:srgbClr val="B6DAEB">
              <a:alpha val="27843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9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5FD472-6A38-4723-B2CB-279C68E7E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984" y="0"/>
            <a:ext cx="9144000" cy="3144308"/>
          </a:xfrm>
        </p:spPr>
        <p:txBody>
          <a:bodyPr/>
          <a:lstStyle/>
          <a:p>
            <a:r>
              <a:rPr lang="fi-FI" dirty="0">
                <a:ea typeface="+mn-lt"/>
                <a:cs typeface="+mn-lt"/>
              </a:rPr>
              <a:t>Miksi voimaharjoittelu on tärkeää?</a:t>
            </a:r>
            <a:endParaRPr lang="fi-FI" b="0" dirty="0">
              <a:ea typeface="+mn-lt"/>
              <a:cs typeface="+mn-lt"/>
            </a:endParaRPr>
          </a:p>
          <a:p>
            <a:endParaRPr lang="fi-FI" b="0">
              <a:ea typeface="+mn-lt"/>
              <a:cs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96562A-77B4-404F-B79C-EC7185198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904" y="2590021"/>
            <a:ext cx="3209455" cy="553412"/>
          </a:xfrm>
        </p:spPr>
        <p:txBody>
          <a:bodyPr>
            <a:normAutofit/>
          </a:bodyPr>
          <a:lstStyle/>
          <a:p>
            <a:r>
              <a:rPr lang="fi-FI" sz="3300" dirty="0">
                <a:solidFill>
                  <a:srgbClr val="00AECD"/>
                </a:solidFill>
              </a:rPr>
              <a:t>Lihasmassa</a:t>
            </a:r>
            <a:endParaRPr lang="fi-FI" dirty="0">
              <a:solidFill>
                <a:srgbClr val="00AECD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A0828E8-BDCD-4C4F-936A-5B58071D2475}"/>
              </a:ext>
            </a:extLst>
          </p:cNvPr>
          <p:cNvSpPr txBox="1"/>
          <p:nvPr/>
        </p:nvSpPr>
        <p:spPr>
          <a:xfrm>
            <a:off x="1007951" y="3244334"/>
            <a:ext cx="421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Lihasmassa suurimmillaan noin 30v.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N. 50v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Yhteydessä mm. sydänriskeihin </a:t>
            </a:r>
            <a:r>
              <a:rPr lang="fi-FI" sz="1200" i="1" dirty="0">
                <a:solidFill>
                  <a:schemeClr val="bg2"/>
                </a:solidFill>
              </a:rPr>
              <a:t>(</a:t>
            </a:r>
            <a:r>
              <a:rPr lang="fi-FI" sz="1200" i="1" dirty="0" err="1">
                <a:solidFill>
                  <a:schemeClr val="bg2"/>
                </a:solidFill>
              </a:rPr>
              <a:t>Tyrovolas</a:t>
            </a:r>
            <a:r>
              <a:rPr lang="fi-FI" sz="1200" i="1" dirty="0">
                <a:solidFill>
                  <a:schemeClr val="bg2"/>
                </a:solidFill>
              </a:rPr>
              <a:t> ym. 2020)</a:t>
            </a:r>
            <a:endParaRPr lang="fi-FI" i="1" dirty="0">
              <a:solidFill>
                <a:schemeClr val="bg2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A6B2EA6-6456-48DF-AF6B-9A86D3B9B70F}"/>
              </a:ext>
            </a:extLst>
          </p:cNvPr>
          <p:cNvSpPr txBox="1"/>
          <p:nvPr/>
        </p:nvSpPr>
        <p:spPr>
          <a:xfrm>
            <a:off x="6971168" y="2574339"/>
            <a:ext cx="223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AECD"/>
                </a:solidFill>
              </a:rPr>
              <a:t>Lihasvoima</a:t>
            </a:r>
            <a:endParaRPr lang="fi-FI" dirty="0">
              <a:solidFill>
                <a:srgbClr val="00AECD"/>
              </a:solidFill>
            </a:endParaRP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D6745516-BCB7-4181-903D-A9FE27A54F7B}"/>
              </a:ext>
            </a:extLst>
          </p:cNvPr>
          <p:cNvCxnSpPr>
            <a:cxnSpLocks/>
          </p:cNvCxnSpPr>
          <p:nvPr/>
        </p:nvCxnSpPr>
        <p:spPr>
          <a:xfrm>
            <a:off x="2027976" y="3638098"/>
            <a:ext cx="181070" cy="15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074B3D1-6BD4-41B6-BA86-F9082519A297}"/>
              </a:ext>
            </a:extLst>
          </p:cNvPr>
          <p:cNvSpPr txBox="1"/>
          <p:nvPr/>
        </p:nvSpPr>
        <p:spPr>
          <a:xfrm>
            <a:off x="6621099" y="3143433"/>
            <a:ext cx="42158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Suurimmillaan n. 30v.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Heikkeneminen keskeinen toiminnanvajauksien riskitekijä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Puristusvoima indikaattorina</a:t>
            </a:r>
            <a:endParaRPr lang="fi-FI" dirty="0">
              <a:solidFill>
                <a:schemeClr val="bg2"/>
              </a:solidFill>
              <a:cs typeface="Calibri" panose="020F0502020204030204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AB66052-0A7E-4F94-98E1-326C3ECA4563}"/>
              </a:ext>
            </a:extLst>
          </p:cNvPr>
          <p:cNvSpPr txBox="1"/>
          <p:nvPr/>
        </p:nvSpPr>
        <p:spPr>
          <a:xfrm>
            <a:off x="172209" y="6221969"/>
            <a:ext cx="8106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2"/>
                </a:solidFill>
              </a:rPr>
              <a:t>Heikkinen ym. 2013. Gerontologia</a:t>
            </a:r>
          </a:p>
          <a:p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Tyrovolas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ym.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Skeletal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muscle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mass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in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relation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to 10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year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cardiovascular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disease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incidence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among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middle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aged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and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older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adults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: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ATTICA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study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. J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Epidemiol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fi-FI" sz="1050" dirty="0" err="1">
                <a:solidFill>
                  <a:srgbClr val="333333"/>
                </a:solidFill>
                <a:latin typeface="interfaceregular"/>
              </a:rPr>
              <a:t>Community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 Health 2020;</a:t>
            </a:r>
            <a:r>
              <a:rPr lang="fi-FI" sz="1050" b="1" dirty="0">
                <a:solidFill>
                  <a:srgbClr val="333333"/>
                </a:solidFill>
                <a:latin typeface="interfaceregular"/>
              </a:rPr>
              <a:t>74:</a:t>
            </a:r>
            <a:r>
              <a:rPr lang="fi-FI" sz="1050" dirty="0">
                <a:solidFill>
                  <a:srgbClr val="333333"/>
                </a:solidFill>
                <a:latin typeface="interfaceregular"/>
              </a:rPr>
              <a:t>26-31</a:t>
            </a:r>
          </a:p>
          <a:p>
            <a:endParaRPr lang="fi-FI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576" y="1135154"/>
            <a:ext cx="9964848" cy="1061418"/>
          </a:xfrm>
        </p:spPr>
        <p:txBody>
          <a:bodyPr>
            <a:normAutofit/>
          </a:bodyPr>
          <a:lstStyle/>
          <a:p>
            <a:r>
              <a:rPr lang="fi-FI" dirty="0"/>
              <a:t>Vaihdevuosien merkitys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2944"/>
            <a:ext cx="9144000" cy="581836"/>
          </a:xfrm>
        </p:spPr>
        <p:txBody>
          <a:bodyPr/>
          <a:lstStyle/>
          <a:p>
            <a:r>
              <a:rPr lang="fi-FI" dirty="0">
                <a:solidFill>
                  <a:srgbClr val="5DB8D8"/>
                </a:solidFill>
              </a:rPr>
              <a:t>Lihasvoimaharjoittelun rooli</a:t>
            </a:r>
            <a:endParaRPr lang="en-FI" dirty="0">
              <a:solidFill>
                <a:srgbClr val="5DB8D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00D024-059C-4BD8-BD27-819D5F34F955}"/>
              </a:ext>
            </a:extLst>
          </p:cNvPr>
          <p:cNvSpPr txBox="1">
            <a:spLocks/>
          </p:cNvSpPr>
          <p:nvPr/>
        </p:nvSpPr>
        <p:spPr>
          <a:xfrm>
            <a:off x="884030" y="3239922"/>
            <a:ext cx="7870767" cy="296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000" dirty="0"/>
              <a:t>Liikunta suojaa useilta epäedullisilta muutoksilta</a:t>
            </a:r>
          </a:p>
          <a:p>
            <a:pPr algn="l"/>
            <a:endParaRPr lang="fi-FI" sz="2000" dirty="0"/>
          </a:p>
          <a:p>
            <a:pPr algn="l"/>
            <a:r>
              <a:rPr lang="fi-FI" sz="2000" dirty="0"/>
              <a:t>Estrogeeni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Rasvattoman massan lasku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Luun mineraalipitoisuuden lasku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dirty="0"/>
          </a:p>
          <a:p>
            <a:pPr algn="l"/>
            <a:endParaRPr lang="fi-FI" sz="2000" dirty="0"/>
          </a:p>
          <a:p>
            <a:pPr algn="l"/>
            <a:endParaRPr lang="fi-FI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A0C7903-764C-4A1A-9A06-EC6C5A19499C}"/>
              </a:ext>
            </a:extLst>
          </p:cNvPr>
          <p:cNvSpPr txBox="1"/>
          <p:nvPr/>
        </p:nvSpPr>
        <p:spPr>
          <a:xfrm>
            <a:off x="90535" y="6119336"/>
            <a:ext cx="845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2"/>
                </a:solidFill>
              </a:rPr>
              <a:t>ERMA-tutkimus, Jyväskylän yliopisto, </a:t>
            </a:r>
          </a:p>
          <a:p>
            <a:r>
              <a:rPr lang="fi-FI" sz="1050" dirty="0">
                <a:solidFill>
                  <a:schemeClr val="bg2"/>
                </a:solidFill>
              </a:rPr>
              <a:t>Juppi ym. 2020. </a:t>
            </a:r>
            <a:r>
              <a:rPr lang="en-US" sz="1050" dirty="0">
                <a:solidFill>
                  <a:schemeClr val="bg2"/>
                </a:solidFill>
              </a:rPr>
              <a:t>Role of Menopausal Transition and Physical Activity in Loss of Lean and Muscle Mass: A Follow-Up Study in Middle-Aged Finnish Women</a:t>
            </a:r>
          </a:p>
          <a:p>
            <a:r>
              <a:rPr lang="en-US" sz="1050" dirty="0" err="1">
                <a:solidFill>
                  <a:schemeClr val="bg2"/>
                </a:solidFill>
              </a:rPr>
              <a:t>Chidi-Ogbolu</a:t>
            </a:r>
            <a:r>
              <a:rPr lang="en-US" sz="1050" dirty="0">
                <a:solidFill>
                  <a:schemeClr val="bg2"/>
                </a:solidFill>
              </a:rPr>
              <a:t> &amp; </a:t>
            </a:r>
            <a:r>
              <a:rPr lang="en-US" sz="1050" dirty="0" err="1">
                <a:solidFill>
                  <a:schemeClr val="bg2"/>
                </a:solidFill>
              </a:rPr>
              <a:t>Baar</a:t>
            </a:r>
            <a:r>
              <a:rPr lang="en-US" sz="1050" dirty="0">
                <a:solidFill>
                  <a:schemeClr val="bg2"/>
                </a:solidFill>
              </a:rPr>
              <a:t>. Effect of Estrogen on Musculoskeletal Performance and Injury Risk. Front. Physiol., 15 January 2019 </a:t>
            </a:r>
          </a:p>
          <a:p>
            <a:r>
              <a:rPr lang="en-US" sz="1050" dirty="0" err="1">
                <a:solidFill>
                  <a:schemeClr val="bg2"/>
                </a:solidFill>
              </a:rPr>
              <a:t>Heikkinen</a:t>
            </a:r>
            <a:r>
              <a:rPr lang="en-US" sz="1050" dirty="0">
                <a:solidFill>
                  <a:schemeClr val="bg2"/>
                </a:solidFill>
              </a:rPr>
              <a:t> </a:t>
            </a:r>
            <a:r>
              <a:rPr lang="en-US" sz="1050" dirty="0" err="1">
                <a:solidFill>
                  <a:schemeClr val="bg2"/>
                </a:solidFill>
              </a:rPr>
              <a:t>ym</a:t>
            </a:r>
            <a:r>
              <a:rPr lang="en-US" sz="1050" dirty="0">
                <a:solidFill>
                  <a:schemeClr val="bg2"/>
                </a:solidFill>
              </a:rPr>
              <a:t>. 2013. </a:t>
            </a:r>
            <a:r>
              <a:rPr lang="en-US" sz="1050" dirty="0" err="1">
                <a:solidFill>
                  <a:schemeClr val="bg2"/>
                </a:solidFill>
              </a:rPr>
              <a:t>Gerontologia</a:t>
            </a:r>
            <a:endParaRPr lang="fi-FI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430" y="957870"/>
            <a:ext cx="5682144" cy="10614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00D024-059C-4BD8-BD27-819D5F34F955}"/>
              </a:ext>
            </a:extLst>
          </p:cNvPr>
          <p:cNvSpPr txBox="1">
            <a:spLocks/>
          </p:cNvSpPr>
          <p:nvPr/>
        </p:nvSpPr>
        <p:spPr>
          <a:xfrm>
            <a:off x="760491" y="3074161"/>
            <a:ext cx="7077026" cy="300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CBD4E383-1CF2-4BF0-8827-4B2D50F29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482548"/>
              </p:ext>
            </p:extLst>
          </p:nvPr>
        </p:nvGraphicFramePr>
        <p:xfrm>
          <a:off x="1278669" y="1001058"/>
          <a:ext cx="6770125" cy="465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uoli: Alas 4">
            <a:extLst>
              <a:ext uri="{FF2B5EF4-FFF2-40B4-BE49-F238E27FC236}">
                <a16:creationId xmlns:a16="http://schemas.microsoft.com/office/drawing/2014/main" id="{EFF63F9A-93D8-4DCC-AB23-8EE0F192BEDC}"/>
              </a:ext>
            </a:extLst>
          </p:cNvPr>
          <p:cNvSpPr/>
          <p:nvPr/>
        </p:nvSpPr>
        <p:spPr>
          <a:xfrm>
            <a:off x="6162502" y="2405449"/>
            <a:ext cx="140599" cy="236022"/>
          </a:xfrm>
          <a:prstGeom prst="down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Ylös 5">
            <a:extLst>
              <a:ext uri="{FF2B5EF4-FFF2-40B4-BE49-F238E27FC236}">
                <a16:creationId xmlns:a16="http://schemas.microsoft.com/office/drawing/2014/main" id="{521B0460-F1D1-4923-8B46-B09924BF7B13}"/>
              </a:ext>
            </a:extLst>
          </p:cNvPr>
          <p:cNvSpPr/>
          <p:nvPr/>
        </p:nvSpPr>
        <p:spPr>
          <a:xfrm>
            <a:off x="6186534" y="1575040"/>
            <a:ext cx="178051" cy="280656"/>
          </a:xfrm>
          <a:prstGeom prst="up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Ylös 6">
            <a:extLst>
              <a:ext uri="{FF2B5EF4-FFF2-40B4-BE49-F238E27FC236}">
                <a16:creationId xmlns:a16="http://schemas.microsoft.com/office/drawing/2014/main" id="{6E1D6890-F380-4621-9303-085356F1248C}"/>
              </a:ext>
            </a:extLst>
          </p:cNvPr>
          <p:cNvSpPr/>
          <p:nvPr/>
        </p:nvSpPr>
        <p:spPr>
          <a:xfrm>
            <a:off x="7445375" y="1161884"/>
            <a:ext cx="155417" cy="289512"/>
          </a:xfrm>
          <a:prstGeom prst="up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777BCA54-396C-43C3-B370-71C053C40CF4}"/>
              </a:ext>
            </a:extLst>
          </p:cNvPr>
          <p:cNvSpPr/>
          <p:nvPr/>
        </p:nvSpPr>
        <p:spPr>
          <a:xfrm>
            <a:off x="7215614" y="2632703"/>
            <a:ext cx="1044458" cy="581837"/>
          </a:xfrm>
          <a:prstGeom prst="rightArrow">
            <a:avLst/>
          </a:prstGeom>
          <a:solidFill>
            <a:srgbClr val="FFB669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C00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8017295-3834-4A24-B701-A68E52F7D70C}"/>
              </a:ext>
            </a:extLst>
          </p:cNvPr>
          <p:cNvSpPr txBox="1"/>
          <p:nvPr/>
        </p:nvSpPr>
        <p:spPr>
          <a:xfrm>
            <a:off x="8360945" y="2384537"/>
            <a:ext cx="30705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TERVEYDEN JA TOIMINTAKYVYN YLLÄPITO</a:t>
            </a:r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CCD0A6A8-899B-4CAC-BC31-0AEE1A627216}"/>
              </a:ext>
            </a:extLst>
          </p:cNvPr>
          <p:cNvSpPr/>
          <p:nvPr/>
        </p:nvSpPr>
        <p:spPr>
          <a:xfrm>
            <a:off x="9562993" y="3686136"/>
            <a:ext cx="666467" cy="892908"/>
          </a:xfrm>
          <a:prstGeom prst="downArrow">
            <a:avLst/>
          </a:prstGeom>
          <a:solidFill>
            <a:srgbClr val="FFB6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1C44A0D-8BB7-4E42-81F6-34867CE51CBF}"/>
              </a:ext>
            </a:extLst>
          </p:cNvPr>
          <p:cNvSpPr txBox="1"/>
          <p:nvPr/>
        </p:nvSpPr>
        <p:spPr>
          <a:xfrm>
            <a:off x="8018413" y="4728641"/>
            <a:ext cx="3816208" cy="581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accent6">
                    <a:lumMod val="75000"/>
                  </a:schemeClr>
                </a:solidFill>
              </a:rPr>
              <a:t>HYVINVOINTI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727F5675-6229-4533-ADB8-42E05374B901}"/>
              </a:ext>
            </a:extLst>
          </p:cNvPr>
          <p:cNvSpPr/>
          <p:nvPr/>
        </p:nvSpPr>
        <p:spPr>
          <a:xfrm>
            <a:off x="6091367" y="2746976"/>
            <a:ext cx="169467" cy="280656"/>
          </a:xfrm>
          <a:prstGeom prst="down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Ylös 13">
            <a:extLst>
              <a:ext uri="{FF2B5EF4-FFF2-40B4-BE49-F238E27FC236}">
                <a16:creationId xmlns:a16="http://schemas.microsoft.com/office/drawing/2014/main" id="{F410EC3F-69BA-441A-A98A-9EA447198710}"/>
              </a:ext>
            </a:extLst>
          </p:cNvPr>
          <p:cNvSpPr/>
          <p:nvPr/>
        </p:nvSpPr>
        <p:spPr>
          <a:xfrm>
            <a:off x="6469327" y="3444537"/>
            <a:ext cx="184193" cy="280657"/>
          </a:xfrm>
          <a:prstGeom prst="up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Ylänuoli 14"/>
          <p:cNvSpPr/>
          <p:nvPr/>
        </p:nvSpPr>
        <p:spPr>
          <a:xfrm>
            <a:off x="6453657" y="3897657"/>
            <a:ext cx="183505" cy="233748"/>
          </a:xfrm>
          <a:prstGeom prst="upArrow">
            <a:avLst/>
          </a:prstGeom>
          <a:solidFill>
            <a:srgbClr val="FFB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47893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</TotalTime>
  <Words>1382</Words>
  <Application>Microsoft Office PowerPoint</Application>
  <PresentationFormat>Laajakuva</PresentationFormat>
  <Paragraphs>214</Paragraphs>
  <Slides>15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interfaceregular</vt:lpstr>
      <vt:lpstr>Lato</vt:lpstr>
      <vt:lpstr>ODL_PowerPoint</vt:lpstr>
      <vt:lpstr>PowerPoint-esitys</vt:lpstr>
      <vt:lpstr>Lihasvoimaharjoittelun merkitys ja terveyshyödyt keski-ikäiselle naiselle</vt:lpstr>
      <vt:lpstr>Lihasvoimaharjoittelu</vt:lpstr>
      <vt:lpstr>Voimaharjoittelu = kuntosali</vt:lpstr>
      <vt:lpstr>PowerPoint-esitys</vt:lpstr>
      <vt:lpstr>Liikunta-suositukset</vt:lpstr>
      <vt:lpstr>Miksi voimaharjoittelu on tärkeää? </vt:lpstr>
      <vt:lpstr>Vaihdevuosien merkitys</vt:lpstr>
      <vt:lpstr> </vt:lpstr>
      <vt:lpstr>Nousujohteinen voimaharjoittelu</vt:lpstr>
      <vt:lpstr>Kehonpainotreeni</vt:lpstr>
      <vt:lpstr>Painonpudotus ja voimaharjoittelu</vt:lpstr>
      <vt:lpstr>Mistä motivaatio?</vt:lpstr>
      <vt:lpstr>Yhteenveto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Kolarovic Milan</cp:lastModifiedBy>
  <cp:revision>94</cp:revision>
  <cp:lastPrinted>2022-03-15T08:06:54Z</cp:lastPrinted>
  <dcterms:created xsi:type="dcterms:W3CDTF">2020-11-05T10:57:02Z</dcterms:created>
  <dcterms:modified xsi:type="dcterms:W3CDTF">2023-02-13T11:48:25Z</dcterms:modified>
  <cp:category/>
</cp:coreProperties>
</file>